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e2cf797c664d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221d1d59e949c7"/>
  </p:sldMasterIdLst>
  <p:sldIdLst>
    <p:sldId xmlns:r="http://schemas.openxmlformats.org/officeDocument/2006/relationships" id="256" r:id="R9930234db0004f6b"/>
    <p:sldId xmlns:r="http://schemas.openxmlformats.org/officeDocument/2006/relationships" id="257" r:id="R90c1b12f4f9f469f"/>
    <p:sldId xmlns:r="http://schemas.openxmlformats.org/officeDocument/2006/relationships" id="258" r:id="R74b7f4809917415d"/>
    <p:sldId xmlns:r="http://schemas.openxmlformats.org/officeDocument/2006/relationships" id="259" r:id="R11398d3646e047f0"/>
    <p:sldId xmlns:r="http://schemas.openxmlformats.org/officeDocument/2006/relationships" id="260" r:id="Rbba8e8df67c44c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221d1d59e949c7" /><Relationship Type="http://schemas.openxmlformats.org/officeDocument/2006/relationships/slide" Target="/ppt/slides/slide1.xml" Id="R9930234db0004f6b" /><Relationship Type="http://schemas.openxmlformats.org/officeDocument/2006/relationships/slide" Target="/ppt/slides/slide2.xml" Id="R90c1b12f4f9f469f" /><Relationship Type="http://schemas.openxmlformats.org/officeDocument/2006/relationships/slide" Target="/ppt/slides/slide3.xml" Id="R74b7f4809917415d" /><Relationship Type="http://schemas.openxmlformats.org/officeDocument/2006/relationships/slide" Target="/ppt/slides/slide4.xml" Id="R11398d3646e047f0" /><Relationship Type="http://schemas.openxmlformats.org/officeDocument/2006/relationships/slide" Target="/ppt/slides/slide5.xml" Id="Rbba8e8df67c44c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693ea2e91c40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d52996249c4f22" /><Relationship Type="http://schemas.openxmlformats.org/officeDocument/2006/relationships/theme" Target="/ppt/slideMasters/theme/theme1.xml" Id="R5c18a5aac91747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d52996249c4f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1dbe7a44604b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75ea079734f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b272029234f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c9970a7e3b46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9383a0f4e49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VÅLER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VÅLER KOMMUNE ble etablert [år] og holder til i Våler I Østfold.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Kjosveien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1592 Våler I Østfold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 28 91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postmottak@valer.kommune.no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www.valer.kommune.no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959 272 581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VÅLER KOMMUNE</a:t>
            </a:r>
          </a:p>
        </p:txBody>
      </p:sp>
    </p:spTree>
  </p:cSld>
  <p:clrMapOvr>
    <a:masterClrMapping xmlns:a="http://schemas.openxmlformats.org/drawingml/2006/main"/>
  </p:clrMapOvr>
</p:sld>
</file>