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4924d9f23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004d2d85041b7"/>
  </p:sldMasterIdLst>
  <p:sldIdLst>
    <p:sldId xmlns:r="http://schemas.openxmlformats.org/officeDocument/2006/relationships" id="256" r:id="R2e4adaa6cf6b476c"/>
    <p:sldId xmlns:r="http://schemas.openxmlformats.org/officeDocument/2006/relationships" id="257" r:id="R5614c14ee0084701"/>
    <p:sldId xmlns:r="http://schemas.openxmlformats.org/officeDocument/2006/relationships" id="258" r:id="Rd5073033c0c64b6f"/>
    <p:sldId xmlns:r="http://schemas.openxmlformats.org/officeDocument/2006/relationships" id="259" r:id="R783ce5ab84284b5d"/>
    <p:sldId xmlns:r="http://schemas.openxmlformats.org/officeDocument/2006/relationships" id="260" r:id="Rb10558c23d35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004d2d85041b7" /><Relationship Type="http://schemas.openxmlformats.org/officeDocument/2006/relationships/slide" Target="/ppt/slides/slide1.xml" Id="R2e4adaa6cf6b476c" /><Relationship Type="http://schemas.openxmlformats.org/officeDocument/2006/relationships/slide" Target="/ppt/slides/slide2.xml" Id="R5614c14ee0084701" /><Relationship Type="http://schemas.openxmlformats.org/officeDocument/2006/relationships/slide" Target="/ppt/slides/slide3.xml" Id="Rd5073033c0c64b6f" /><Relationship Type="http://schemas.openxmlformats.org/officeDocument/2006/relationships/slide" Target="/ppt/slides/slide4.xml" Id="R783ce5ab84284b5d" /><Relationship Type="http://schemas.openxmlformats.org/officeDocument/2006/relationships/slide" Target="/ppt/slides/slide5.xml" Id="Rb10558c23d35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dbbba0455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219734ba4b29" /><Relationship Type="http://schemas.openxmlformats.org/officeDocument/2006/relationships/theme" Target="/ppt/slideMasters/theme/theme1.xml" Id="R1788c52821a7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c219734ba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19ea45c6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12e1ed696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b92dde6e5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c0f22578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baa92dcba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