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62bc5ea5844e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49ebb9079345ce"/>
  </p:sldMasterIdLst>
  <p:sldIdLst>
    <p:sldId xmlns:r="http://schemas.openxmlformats.org/officeDocument/2006/relationships" id="256" r:id="Rde543126c70b41d0"/>
    <p:sldId xmlns:r="http://schemas.openxmlformats.org/officeDocument/2006/relationships" id="257" r:id="R6dbec09401874960"/>
    <p:sldId xmlns:r="http://schemas.openxmlformats.org/officeDocument/2006/relationships" id="258" r:id="R691abfb97351403f"/>
    <p:sldId xmlns:r="http://schemas.openxmlformats.org/officeDocument/2006/relationships" id="259" r:id="R4b69d72ea94d4e42"/>
    <p:sldId xmlns:r="http://schemas.openxmlformats.org/officeDocument/2006/relationships" id="260" r:id="R02c931959a594b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49ebb9079345ce" /><Relationship Type="http://schemas.openxmlformats.org/officeDocument/2006/relationships/slide" Target="/ppt/slides/slide1.xml" Id="Rde543126c70b41d0" /><Relationship Type="http://schemas.openxmlformats.org/officeDocument/2006/relationships/slide" Target="/ppt/slides/slide2.xml" Id="R6dbec09401874960" /><Relationship Type="http://schemas.openxmlformats.org/officeDocument/2006/relationships/slide" Target="/ppt/slides/slide3.xml" Id="R691abfb97351403f" /><Relationship Type="http://schemas.openxmlformats.org/officeDocument/2006/relationships/slide" Target="/ppt/slides/slide4.xml" Id="R4b69d72ea94d4e42" /><Relationship Type="http://schemas.openxmlformats.org/officeDocument/2006/relationships/slide" Target="/ppt/slides/slide5.xml" Id="R02c931959a594b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bd735e22864c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55893b9a24fa7" /><Relationship Type="http://schemas.openxmlformats.org/officeDocument/2006/relationships/theme" Target="/ppt/slideMasters/theme/theme1.xml" Id="R488d5f7bad1344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b55893b9a24f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72571662644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fd74cd9e646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7f7f14ca943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c19696b1a4f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e127fe4f441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ETNE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ETNE KOMMUNE ble etablert [år] og holder til i Etne.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ETNE TINGHUS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5590 Etne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 75 80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post@etne.kommune.no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www.etne.kommune.no/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959 435 375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