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1f68ee242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5c3c17dc94a2f"/>
  </p:sldMasterIdLst>
  <p:sldIdLst>
    <p:sldId xmlns:r="http://schemas.openxmlformats.org/officeDocument/2006/relationships" id="256" r:id="Rabf4c179a1434e8d"/>
    <p:sldId xmlns:r="http://schemas.openxmlformats.org/officeDocument/2006/relationships" id="257" r:id="R7ca5750ea62f4c9a"/>
    <p:sldId xmlns:r="http://schemas.openxmlformats.org/officeDocument/2006/relationships" id="258" r:id="R8ff29fd5355948a5"/>
    <p:sldId xmlns:r="http://schemas.openxmlformats.org/officeDocument/2006/relationships" id="259" r:id="R658233463ab9402f"/>
    <p:sldId xmlns:r="http://schemas.openxmlformats.org/officeDocument/2006/relationships" id="260" r:id="R13e6bf414db44050"/>
    <p:sldId xmlns:r="http://schemas.openxmlformats.org/officeDocument/2006/relationships" id="261" r:id="R294a351c0e934d83"/>
    <p:sldId xmlns:r="http://schemas.openxmlformats.org/officeDocument/2006/relationships" id="262" r:id="R051022baf10d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5c3c17dc94a2f" /><Relationship Type="http://schemas.openxmlformats.org/officeDocument/2006/relationships/slide" Target="/ppt/slides/slide1.xml" Id="Rabf4c179a1434e8d" /><Relationship Type="http://schemas.openxmlformats.org/officeDocument/2006/relationships/slide" Target="/ppt/slides/slide2.xml" Id="R7ca5750ea62f4c9a" /><Relationship Type="http://schemas.openxmlformats.org/officeDocument/2006/relationships/slide" Target="/ppt/slides/slide3.xml" Id="R8ff29fd5355948a5" /><Relationship Type="http://schemas.openxmlformats.org/officeDocument/2006/relationships/slide" Target="/ppt/slides/slide4.xml" Id="R658233463ab9402f" /><Relationship Type="http://schemas.openxmlformats.org/officeDocument/2006/relationships/slide" Target="/ppt/slides/slide5.xml" Id="R13e6bf414db44050" /><Relationship Type="http://schemas.openxmlformats.org/officeDocument/2006/relationships/slide" Target="/ppt/slides/slide6.xml" Id="R294a351c0e934d83" /><Relationship Type="http://schemas.openxmlformats.org/officeDocument/2006/relationships/slide" Target="/ppt/slides/slide7.xml" Id="R051022baf10d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40f5d1b4f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21afc3114e0d" /><Relationship Type="http://schemas.openxmlformats.org/officeDocument/2006/relationships/theme" Target="/ppt/slideMasters/theme/theme1.xml" Id="Rb56021ad2481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c21afc311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0085888d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ef3b7a13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88db4063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5fd126ec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381574d50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269921b5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4f9293b1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VINJE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VINJE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960 746 000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1 124 447 000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JOVIEN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JOVITO AS  –  47,0 %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959 463 107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