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81b36c169f4d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fbfdfe253e4945"/>
  </p:sldMasterIdLst>
  <p:sldIdLst>
    <p:sldId xmlns:r="http://schemas.openxmlformats.org/officeDocument/2006/relationships" id="256" r:id="R948b2abe957f4d31"/>
    <p:sldId xmlns:r="http://schemas.openxmlformats.org/officeDocument/2006/relationships" id="257" r:id="Rf3dc15d14bf647a3"/>
    <p:sldId xmlns:r="http://schemas.openxmlformats.org/officeDocument/2006/relationships" id="258" r:id="R7bc22b8d60e14850"/>
    <p:sldId xmlns:r="http://schemas.openxmlformats.org/officeDocument/2006/relationships" id="259" r:id="R0bc9edc5b3d24f17"/>
    <p:sldId xmlns:r="http://schemas.openxmlformats.org/officeDocument/2006/relationships" id="260" r:id="Rca38d20cbc3f4e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fbfdfe253e4945" /><Relationship Type="http://schemas.openxmlformats.org/officeDocument/2006/relationships/slide" Target="/ppt/slides/slide1.xml" Id="R948b2abe957f4d31" /><Relationship Type="http://schemas.openxmlformats.org/officeDocument/2006/relationships/slide" Target="/ppt/slides/slide2.xml" Id="Rf3dc15d14bf647a3" /><Relationship Type="http://schemas.openxmlformats.org/officeDocument/2006/relationships/slide" Target="/ppt/slides/slide3.xml" Id="R7bc22b8d60e14850" /><Relationship Type="http://schemas.openxmlformats.org/officeDocument/2006/relationships/slide" Target="/ppt/slides/slide4.xml" Id="R0bc9edc5b3d24f17" /><Relationship Type="http://schemas.openxmlformats.org/officeDocument/2006/relationships/slide" Target="/ppt/slides/slide5.xml" Id="Rca38d20cbc3f4e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e767bc6eb4a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60eb6cd9841f7" /><Relationship Type="http://schemas.openxmlformats.org/officeDocument/2006/relationships/theme" Target="/ppt/slideMasters/theme/theme1.xml" Id="Rd3344a60d4514b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960eb6cd9841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94d295ffe49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5a2014dde46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b12bd785d44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427a1fec241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303a30a9a4c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NARVIK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NARVIK KOMMUNE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 91 20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postmottak@narvik.kommune.no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www.narvik.kommune.no/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959 469 059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KOMMUNE</a:t>
            </a:r>
          </a:p>
        </p:txBody>
      </p:sp>
    </p:spTree>
  </p:cSld>
  <p:clrMapOvr>
    <a:masterClrMapping xmlns:a="http://schemas.openxmlformats.org/drawingml/2006/main"/>
  </p:clrMapOvr>
</p:sld>
</file>