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3d1467dc824e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fdfd1095f4413"/>
  </p:sldMasterIdLst>
  <p:sldIdLst>
    <p:sldId xmlns:r="http://schemas.openxmlformats.org/officeDocument/2006/relationships" id="256" r:id="R0ef2b6e43eee4245"/>
    <p:sldId xmlns:r="http://schemas.openxmlformats.org/officeDocument/2006/relationships" id="257" r:id="R31143cf14d7640a4"/>
    <p:sldId xmlns:r="http://schemas.openxmlformats.org/officeDocument/2006/relationships" id="258" r:id="Rb195869f4c894bbf"/>
    <p:sldId xmlns:r="http://schemas.openxmlformats.org/officeDocument/2006/relationships" id="259" r:id="R3b700c5cb0d640b0"/>
    <p:sldId xmlns:r="http://schemas.openxmlformats.org/officeDocument/2006/relationships" id="260" r:id="Rcd65849ae772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fdfd1095f4413" /><Relationship Type="http://schemas.openxmlformats.org/officeDocument/2006/relationships/slide" Target="/ppt/slides/slide1.xml" Id="R0ef2b6e43eee4245" /><Relationship Type="http://schemas.openxmlformats.org/officeDocument/2006/relationships/slide" Target="/ppt/slides/slide2.xml" Id="R31143cf14d7640a4" /><Relationship Type="http://schemas.openxmlformats.org/officeDocument/2006/relationships/slide" Target="/ppt/slides/slide3.xml" Id="Rb195869f4c894bbf" /><Relationship Type="http://schemas.openxmlformats.org/officeDocument/2006/relationships/slide" Target="/ppt/slides/slide4.xml" Id="R3b700c5cb0d640b0" /><Relationship Type="http://schemas.openxmlformats.org/officeDocument/2006/relationships/slide" Target="/ppt/slides/slide5.xml" Id="Rcd65849ae772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9c6338512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e534127104ffe" /><Relationship Type="http://schemas.openxmlformats.org/officeDocument/2006/relationships/theme" Target="/ppt/slideMasters/theme/theme1.xml" Id="Ra322a6ce6e22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7e53412710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1eed66375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ac576f323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226f2439b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9be621ad0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e04e99cc8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DIELDDANUORI SUOHKAN - TJELDSUND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DIELDDANUORI SUOHKAN - TJELDSUND KOMMUNE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08 95 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post@tjeldsund.kommune.no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www.tjeldsund.kommune.no/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