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ba86287b8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68fb6e2db4066"/>
  </p:sldMasterIdLst>
  <p:sldIdLst>
    <p:sldId xmlns:r="http://schemas.openxmlformats.org/officeDocument/2006/relationships" id="256" r:id="Ra25bf9b417d44e1b"/>
    <p:sldId xmlns:r="http://schemas.openxmlformats.org/officeDocument/2006/relationships" id="257" r:id="Rd77f82ab374f481d"/>
    <p:sldId xmlns:r="http://schemas.openxmlformats.org/officeDocument/2006/relationships" id="258" r:id="Refa47291ab9e48b2"/>
    <p:sldId xmlns:r="http://schemas.openxmlformats.org/officeDocument/2006/relationships" id="259" r:id="R1503ea77d8274e8d"/>
    <p:sldId xmlns:r="http://schemas.openxmlformats.org/officeDocument/2006/relationships" id="260" r:id="R73f7e5d8da7c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68fb6e2db4066" /><Relationship Type="http://schemas.openxmlformats.org/officeDocument/2006/relationships/slide" Target="/ppt/slides/slide1.xml" Id="Ra25bf9b417d44e1b" /><Relationship Type="http://schemas.openxmlformats.org/officeDocument/2006/relationships/slide" Target="/ppt/slides/slide2.xml" Id="Rd77f82ab374f481d" /><Relationship Type="http://schemas.openxmlformats.org/officeDocument/2006/relationships/slide" Target="/ppt/slides/slide3.xml" Id="Refa47291ab9e48b2" /><Relationship Type="http://schemas.openxmlformats.org/officeDocument/2006/relationships/slide" Target="/ppt/slides/slide4.xml" Id="R1503ea77d8274e8d" /><Relationship Type="http://schemas.openxmlformats.org/officeDocument/2006/relationships/slide" Target="/ppt/slides/slide5.xml" Id="R73f7e5d8da7c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f87bd586a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af0a09fa34444" /><Relationship Type="http://schemas.openxmlformats.org/officeDocument/2006/relationships/theme" Target="/ppt/slideMasters/theme/theme1.xml" Id="R85d7aff2f153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af0a09fa344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fe235b87a47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8e50d8dc7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ad3d29232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f40f38ca1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6d88049ac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GRATANGEN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GRATANGEN KOMMUNE ble etablert [år] og holder til i Gratangen.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9470 Gratangen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18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postmottak@gratangen.kommune.no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www.gratangen.kommune.no/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