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a9b66140dc40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62fe1a0e334ad1"/>
  </p:sldMasterIdLst>
  <p:sldIdLst>
    <p:sldId xmlns:r="http://schemas.openxmlformats.org/officeDocument/2006/relationships" id="256" r:id="R54256aa687884364"/>
    <p:sldId xmlns:r="http://schemas.openxmlformats.org/officeDocument/2006/relationships" id="257" r:id="R27e46cf3064d4515"/>
    <p:sldId xmlns:r="http://schemas.openxmlformats.org/officeDocument/2006/relationships" id="258" r:id="R1e58e014783a456f"/>
    <p:sldId xmlns:r="http://schemas.openxmlformats.org/officeDocument/2006/relationships" id="259" r:id="Rf445510868924b64"/>
    <p:sldId xmlns:r="http://schemas.openxmlformats.org/officeDocument/2006/relationships" id="260" r:id="R520f8252bf5b4d56"/>
    <p:sldId xmlns:r="http://schemas.openxmlformats.org/officeDocument/2006/relationships" id="261" r:id="R61ff3a68136648b5"/>
    <p:sldId xmlns:r="http://schemas.openxmlformats.org/officeDocument/2006/relationships" id="262" r:id="R7ac065df3ae94c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62fe1a0e334ad1" /><Relationship Type="http://schemas.openxmlformats.org/officeDocument/2006/relationships/slide" Target="/ppt/slides/slide1.xml" Id="R54256aa687884364" /><Relationship Type="http://schemas.openxmlformats.org/officeDocument/2006/relationships/slide" Target="/ppt/slides/slide2.xml" Id="R27e46cf3064d4515" /><Relationship Type="http://schemas.openxmlformats.org/officeDocument/2006/relationships/slide" Target="/ppt/slides/slide3.xml" Id="R1e58e014783a456f" /><Relationship Type="http://schemas.openxmlformats.org/officeDocument/2006/relationships/slide" Target="/ppt/slides/slide4.xml" Id="Rf445510868924b64" /><Relationship Type="http://schemas.openxmlformats.org/officeDocument/2006/relationships/slide" Target="/ppt/slides/slide5.xml" Id="R520f8252bf5b4d56" /><Relationship Type="http://schemas.openxmlformats.org/officeDocument/2006/relationships/slide" Target="/ppt/slides/slide6.xml" Id="R61ff3a68136648b5" /><Relationship Type="http://schemas.openxmlformats.org/officeDocument/2006/relationships/slide" Target="/ppt/slides/slide7.xml" Id="R7ac065df3ae94c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3be3ee7c2f4d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4c3d439544558" /><Relationship Type="http://schemas.openxmlformats.org/officeDocument/2006/relationships/theme" Target="/ppt/slideMasters/theme/theme1.xml" Id="Rdee3869d1d6141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84c3d4395445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304947a8244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dc85060c647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a4db8cb98488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72c1b71e342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7d9a42de3b41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fa63c348e4e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312b15ad444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TYNSET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TYNSET TRANSPORT AS ble etablert [år] og holder til i Tynset.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2 257 240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107 339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−42 949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526 914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1 427 028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FOSSEN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Moan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2500 Tynset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959 469 504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TYNSET TRANSPORT AS</a:t>
            </a:r>
          </a:p>
        </p:txBody>
      </p:sp>
    </p:spTree>
  </p:cSld>
  <p:clrMapOvr>
    <a:masterClrMapping xmlns:a="http://schemas.openxmlformats.org/drawingml/2006/main"/>
  </p:clrMapOvr>
</p:sld>
</file>