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ef61115ec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59dd3a3b14578"/>
  </p:sldMasterIdLst>
  <p:sldIdLst>
    <p:sldId xmlns:r="http://schemas.openxmlformats.org/officeDocument/2006/relationships" id="256" r:id="Re59d500d388c4036"/>
    <p:sldId xmlns:r="http://schemas.openxmlformats.org/officeDocument/2006/relationships" id="257" r:id="R93574f03013a4c12"/>
    <p:sldId xmlns:r="http://schemas.openxmlformats.org/officeDocument/2006/relationships" id="258" r:id="R12f607025d6b4f9f"/>
    <p:sldId xmlns:r="http://schemas.openxmlformats.org/officeDocument/2006/relationships" id="259" r:id="Rf800cc3bd50e4ca4"/>
    <p:sldId xmlns:r="http://schemas.openxmlformats.org/officeDocument/2006/relationships" id="260" r:id="R33cbeaf9459b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59dd3a3b14578" /><Relationship Type="http://schemas.openxmlformats.org/officeDocument/2006/relationships/slide" Target="/ppt/slides/slide1.xml" Id="Re59d500d388c4036" /><Relationship Type="http://schemas.openxmlformats.org/officeDocument/2006/relationships/slide" Target="/ppt/slides/slide2.xml" Id="R93574f03013a4c12" /><Relationship Type="http://schemas.openxmlformats.org/officeDocument/2006/relationships/slide" Target="/ppt/slides/slide3.xml" Id="R12f607025d6b4f9f" /><Relationship Type="http://schemas.openxmlformats.org/officeDocument/2006/relationships/slide" Target="/ppt/slides/slide4.xml" Id="Rf800cc3bd50e4ca4" /><Relationship Type="http://schemas.openxmlformats.org/officeDocument/2006/relationships/slide" Target="/ppt/slides/slide5.xml" Id="R33cbeaf9459b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0d2562e4f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6e13f8759422c" /><Relationship Type="http://schemas.openxmlformats.org/officeDocument/2006/relationships/theme" Target="/ppt/slideMasters/theme/theme1.xml" Id="R5b0878573f6a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6e13f8759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22ca9aa1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b432d22d44d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3666adf3f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9decb27cf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666a7b011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IBESTAD KOMMUNE ble etablert [år] og holder til i Hamnvik.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Olsens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9450 Hamnvik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postmottak@ibestad.kommune.no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www.ibestad.kommune.no/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