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53c517776849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1aade8a2ff411a"/>
  </p:sldMasterIdLst>
  <p:sldIdLst>
    <p:sldId xmlns:r="http://schemas.openxmlformats.org/officeDocument/2006/relationships" id="256" r:id="R7f8b75d07ef04b83"/>
    <p:sldId xmlns:r="http://schemas.openxmlformats.org/officeDocument/2006/relationships" id="257" r:id="R7fbe1343e3424ca0"/>
    <p:sldId xmlns:r="http://schemas.openxmlformats.org/officeDocument/2006/relationships" id="258" r:id="Rf9236dcad95140cf"/>
    <p:sldId xmlns:r="http://schemas.openxmlformats.org/officeDocument/2006/relationships" id="259" r:id="R644b58ac2a3c4dc1"/>
    <p:sldId xmlns:r="http://schemas.openxmlformats.org/officeDocument/2006/relationships" id="260" r:id="R1443dd06c27f48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aade8a2ff411a" /><Relationship Type="http://schemas.openxmlformats.org/officeDocument/2006/relationships/slide" Target="/ppt/slides/slide1.xml" Id="R7f8b75d07ef04b83" /><Relationship Type="http://schemas.openxmlformats.org/officeDocument/2006/relationships/slide" Target="/ppt/slides/slide2.xml" Id="R7fbe1343e3424ca0" /><Relationship Type="http://schemas.openxmlformats.org/officeDocument/2006/relationships/slide" Target="/ppt/slides/slide3.xml" Id="Rf9236dcad95140cf" /><Relationship Type="http://schemas.openxmlformats.org/officeDocument/2006/relationships/slide" Target="/ppt/slides/slide4.xml" Id="R644b58ac2a3c4dc1" /><Relationship Type="http://schemas.openxmlformats.org/officeDocument/2006/relationships/slide" Target="/ppt/slides/slide5.xml" Id="R1443dd06c27f48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d35c7847e44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7c3bf1ac14d2f" /><Relationship Type="http://schemas.openxmlformats.org/officeDocument/2006/relationships/theme" Target="/ppt/slideMasters/theme/theme1.xml" Id="R820013a2d2ee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57c3bf1ac14d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fd0f8b4de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8956499fe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15d129e8f45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5f9ec733848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fa645121f4b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LAVANGEN KOMMUNE LOABÁGA SUOHKAN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LAVANGEN KOMMUNE LOABÁGA SUOHKAN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LAVANGEN KOMMUNE LOABÁGA SUOHKAN ble etablert [år] og holder til i Tennevoll.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LAVANGEN KOMMUNE LOABÁGA SUOHKAN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LAVANGEN KOMMUNE LOABÁGA SUOHKAN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LAVANGEN KOMMUNE LOABÁGA SUOHKAN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9357 Tennevoll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17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post@lavangen.kommune.no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www.lavangen.kommune.no/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959 469 881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LAVANGEN KOMMUNE LOABÁGA SUOHKAN</a:t>
            </a:r>
          </a:p>
        </p:txBody>
      </p:sp>
    </p:spTree>
  </p:cSld>
  <p:clrMapOvr>
    <a:masterClrMapping xmlns:a="http://schemas.openxmlformats.org/drawingml/2006/main"/>
  </p:clrMapOvr>
</p:sld>
</file>