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0d5f55b8043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f494d3105b4e2c"/>
  </p:sldMasterIdLst>
  <p:sldIdLst>
    <p:sldId xmlns:r="http://schemas.openxmlformats.org/officeDocument/2006/relationships" id="256" r:id="R1a224e91d6ff44b9"/>
    <p:sldId xmlns:r="http://schemas.openxmlformats.org/officeDocument/2006/relationships" id="257" r:id="R77551e51827949dd"/>
    <p:sldId xmlns:r="http://schemas.openxmlformats.org/officeDocument/2006/relationships" id="258" r:id="R930b7a14006d4912"/>
    <p:sldId xmlns:r="http://schemas.openxmlformats.org/officeDocument/2006/relationships" id="259" r:id="R9340951715aa407d"/>
    <p:sldId xmlns:r="http://schemas.openxmlformats.org/officeDocument/2006/relationships" id="260" r:id="R26fe22d51d644470"/>
    <p:sldId xmlns:r="http://schemas.openxmlformats.org/officeDocument/2006/relationships" id="261" r:id="Rc132980ee8cc4d5e"/>
    <p:sldId xmlns:r="http://schemas.openxmlformats.org/officeDocument/2006/relationships" id="262" r:id="Rd9bae610da2b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494d3105b4e2c" /><Relationship Type="http://schemas.openxmlformats.org/officeDocument/2006/relationships/slide" Target="/ppt/slides/slide1.xml" Id="R1a224e91d6ff44b9" /><Relationship Type="http://schemas.openxmlformats.org/officeDocument/2006/relationships/slide" Target="/ppt/slides/slide2.xml" Id="R77551e51827949dd" /><Relationship Type="http://schemas.openxmlformats.org/officeDocument/2006/relationships/slide" Target="/ppt/slides/slide3.xml" Id="R930b7a14006d4912" /><Relationship Type="http://schemas.openxmlformats.org/officeDocument/2006/relationships/slide" Target="/ppt/slides/slide4.xml" Id="R9340951715aa407d" /><Relationship Type="http://schemas.openxmlformats.org/officeDocument/2006/relationships/slide" Target="/ppt/slides/slide5.xml" Id="R26fe22d51d644470" /><Relationship Type="http://schemas.openxmlformats.org/officeDocument/2006/relationships/slide" Target="/ppt/slides/slide6.xml" Id="Rc132980ee8cc4d5e" /><Relationship Type="http://schemas.openxmlformats.org/officeDocument/2006/relationships/slide" Target="/ppt/slides/slide7.xml" Id="Rd9bae610da2b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e927837c84e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c4109721b41ff" /><Relationship Type="http://schemas.openxmlformats.org/officeDocument/2006/relationships/theme" Target="/ppt/slideMasters/theme/theme1.xml" Id="R46d1de0245d447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c4109721b41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cf8d7a8df48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0191d5f8348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4314c59fe4b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1a313d27340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1c0f7b35a42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532e0e80545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ed7a7cf4b4b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4 763 515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60 576 041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70 917 093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78,7 %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NICOLINE 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959 492 832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