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b6189c352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bdd8c7a914a29"/>
  </p:sldMasterIdLst>
  <p:sldIdLst>
    <p:sldId xmlns:r="http://schemas.openxmlformats.org/officeDocument/2006/relationships" id="256" r:id="R4246ca5aee7e432a"/>
    <p:sldId xmlns:r="http://schemas.openxmlformats.org/officeDocument/2006/relationships" id="257" r:id="R86e952a26e964f72"/>
    <p:sldId xmlns:r="http://schemas.openxmlformats.org/officeDocument/2006/relationships" id="258" r:id="Re0a52236ba4e418d"/>
    <p:sldId xmlns:r="http://schemas.openxmlformats.org/officeDocument/2006/relationships" id="259" r:id="R9aafabc43fc84609"/>
    <p:sldId xmlns:r="http://schemas.openxmlformats.org/officeDocument/2006/relationships" id="260" r:id="R3107005323e24f9e"/>
    <p:sldId xmlns:r="http://schemas.openxmlformats.org/officeDocument/2006/relationships" id="261" r:id="R0facd8abb8c24cfd"/>
    <p:sldId xmlns:r="http://schemas.openxmlformats.org/officeDocument/2006/relationships" id="262" r:id="R93a7d70079b8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bdd8c7a914a29" /><Relationship Type="http://schemas.openxmlformats.org/officeDocument/2006/relationships/slide" Target="/ppt/slides/slide1.xml" Id="R4246ca5aee7e432a" /><Relationship Type="http://schemas.openxmlformats.org/officeDocument/2006/relationships/slide" Target="/ppt/slides/slide2.xml" Id="R86e952a26e964f72" /><Relationship Type="http://schemas.openxmlformats.org/officeDocument/2006/relationships/slide" Target="/ppt/slides/slide3.xml" Id="Re0a52236ba4e418d" /><Relationship Type="http://schemas.openxmlformats.org/officeDocument/2006/relationships/slide" Target="/ppt/slides/slide4.xml" Id="R9aafabc43fc84609" /><Relationship Type="http://schemas.openxmlformats.org/officeDocument/2006/relationships/slide" Target="/ppt/slides/slide5.xml" Id="R3107005323e24f9e" /><Relationship Type="http://schemas.openxmlformats.org/officeDocument/2006/relationships/slide" Target="/ppt/slides/slide6.xml" Id="R0facd8abb8c24cfd" /><Relationship Type="http://schemas.openxmlformats.org/officeDocument/2006/relationships/slide" Target="/ppt/slides/slide7.xml" Id="R93a7d70079b8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43950ce15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688261c74ec6" /><Relationship Type="http://schemas.openxmlformats.org/officeDocument/2006/relationships/theme" Target="/ppt/slideMasters/theme/theme1.xml" Id="Rba936b02df1b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7688261c7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17080aed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ace096b8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5fa033bad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a3b9ee56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1066eabd4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c77d274c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1ede00a1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