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dcad9ac24a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92799b706c4579"/>
  </p:sldMasterIdLst>
  <p:sldIdLst>
    <p:sldId xmlns:r="http://schemas.openxmlformats.org/officeDocument/2006/relationships" id="256" r:id="R92a69b69bf7c4b96"/>
    <p:sldId xmlns:r="http://schemas.openxmlformats.org/officeDocument/2006/relationships" id="257" r:id="Ra8c8be157714415e"/>
    <p:sldId xmlns:r="http://schemas.openxmlformats.org/officeDocument/2006/relationships" id="258" r:id="R2f9f5818d2a24b5b"/>
    <p:sldId xmlns:r="http://schemas.openxmlformats.org/officeDocument/2006/relationships" id="259" r:id="Rb1e6933aa0ea4d1c"/>
    <p:sldId xmlns:r="http://schemas.openxmlformats.org/officeDocument/2006/relationships" id="260" r:id="R04637c117d5e4d5e"/>
    <p:sldId xmlns:r="http://schemas.openxmlformats.org/officeDocument/2006/relationships" id="261" r:id="R01ce6c7df7684130"/>
    <p:sldId xmlns:r="http://schemas.openxmlformats.org/officeDocument/2006/relationships" id="262" r:id="R9ff36353ea59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2799b706c4579" /><Relationship Type="http://schemas.openxmlformats.org/officeDocument/2006/relationships/slide" Target="/ppt/slides/slide1.xml" Id="R92a69b69bf7c4b96" /><Relationship Type="http://schemas.openxmlformats.org/officeDocument/2006/relationships/slide" Target="/ppt/slides/slide2.xml" Id="Ra8c8be157714415e" /><Relationship Type="http://schemas.openxmlformats.org/officeDocument/2006/relationships/slide" Target="/ppt/slides/slide3.xml" Id="R2f9f5818d2a24b5b" /><Relationship Type="http://schemas.openxmlformats.org/officeDocument/2006/relationships/slide" Target="/ppt/slides/slide4.xml" Id="Rb1e6933aa0ea4d1c" /><Relationship Type="http://schemas.openxmlformats.org/officeDocument/2006/relationships/slide" Target="/ppt/slides/slide5.xml" Id="R04637c117d5e4d5e" /><Relationship Type="http://schemas.openxmlformats.org/officeDocument/2006/relationships/slide" Target="/ppt/slides/slide6.xml" Id="R01ce6c7df7684130" /><Relationship Type="http://schemas.openxmlformats.org/officeDocument/2006/relationships/slide" Target="/ppt/slides/slide7.xml" Id="R9ff36353ea59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6045f020545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51ec8d87b4962" /><Relationship Type="http://schemas.openxmlformats.org/officeDocument/2006/relationships/theme" Target="/ppt/slideMasters/theme/theme1.xml" Id="R9168dd9b94af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51ec8d87b49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39c0b80b2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6e91fe8de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4fa2cdf1b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73dc3d43847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19877f2d84c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9f76cd21a4f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7307e3233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PROJECT COMPETENCE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PROJECT COMPETENCE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5 663 322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CLIVE ROBERT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ANNE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Fossbergjordet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08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post@projectcompetence.no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959 583 153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