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7e363388f248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55284d4cb5484b"/>
  </p:sldMasterIdLst>
  <p:sldIdLst>
    <p:sldId xmlns:r="http://schemas.openxmlformats.org/officeDocument/2006/relationships" id="256" r:id="Rf0e6a10f8dc942eb"/>
    <p:sldId xmlns:r="http://schemas.openxmlformats.org/officeDocument/2006/relationships" id="257" r:id="R6f367698777e402a"/>
    <p:sldId xmlns:r="http://schemas.openxmlformats.org/officeDocument/2006/relationships" id="258" r:id="R08e44ed2db9049be"/>
    <p:sldId xmlns:r="http://schemas.openxmlformats.org/officeDocument/2006/relationships" id="259" r:id="R25a148d942394121"/>
    <p:sldId xmlns:r="http://schemas.openxmlformats.org/officeDocument/2006/relationships" id="260" r:id="R8ddd0a88c1224865"/>
    <p:sldId xmlns:r="http://schemas.openxmlformats.org/officeDocument/2006/relationships" id="261" r:id="Rd7090b3c5f6d4dff"/>
    <p:sldId xmlns:r="http://schemas.openxmlformats.org/officeDocument/2006/relationships" id="262" r:id="Rff8fd067a6344a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5284d4cb5484b" /><Relationship Type="http://schemas.openxmlformats.org/officeDocument/2006/relationships/slide" Target="/ppt/slides/slide1.xml" Id="Rf0e6a10f8dc942eb" /><Relationship Type="http://schemas.openxmlformats.org/officeDocument/2006/relationships/slide" Target="/ppt/slides/slide2.xml" Id="R6f367698777e402a" /><Relationship Type="http://schemas.openxmlformats.org/officeDocument/2006/relationships/slide" Target="/ppt/slides/slide3.xml" Id="R08e44ed2db9049be" /><Relationship Type="http://schemas.openxmlformats.org/officeDocument/2006/relationships/slide" Target="/ppt/slides/slide4.xml" Id="R25a148d942394121" /><Relationship Type="http://schemas.openxmlformats.org/officeDocument/2006/relationships/slide" Target="/ppt/slides/slide5.xml" Id="R8ddd0a88c1224865" /><Relationship Type="http://schemas.openxmlformats.org/officeDocument/2006/relationships/slide" Target="/ppt/slides/slide6.xml" Id="Rd7090b3c5f6d4dff" /><Relationship Type="http://schemas.openxmlformats.org/officeDocument/2006/relationships/slide" Target="/ppt/slides/slide7.xml" Id="Rff8fd067a6344a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010cf6ede48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c606ad49a4ef3" /><Relationship Type="http://schemas.openxmlformats.org/officeDocument/2006/relationships/theme" Target="/ppt/slideMasters/theme/theme1.xml" Id="Rad251cb8e49d4a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c606ad49a4e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a3989b6844c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cc18ccf604b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7779c3400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13bb6e7b547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f4473957d4e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49939305e46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6a9c7391f43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SANDNES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 SHIPPING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707 731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453 184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3 116 308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16 181 123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17 768 763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SKADSHEIM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Austråttbråtet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51629999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959 620 148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