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b1841c69b943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76bf0d03ae4e71"/>
  </p:sldMasterIdLst>
  <p:sldIdLst>
    <p:sldId xmlns:r="http://schemas.openxmlformats.org/officeDocument/2006/relationships" id="256" r:id="R2d3cb2a55ca44138"/>
    <p:sldId xmlns:r="http://schemas.openxmlformats.org/officeDocument/2006/relationships" id="257" r:id="R39b36f75c2df4e55"/>
    <p:sldId xmlns:r="http://schemas.openxmlformats.org/officeDocument/2006/relationships" id="258" r:id="R8232c31a7c284ba8"/>
    <p:sldId xmlns:r="http://schemas.openxmlformats.org/officeDocument/2006/relationships" id="259" r:id="R587581309eda4cd2"/>
    <p:sldId xmlns:r="http://schemas.openxmlformats.org/officeDocument/2006/relationships" id="260" r:id="R87f81259f11e4d26"/>
    <p:sldId xmlns:r="http://schemas.openxmlformats.org/officeDocument/2006/relationships" id="261" r:id="Rd7708562b36248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6bf0d03ae4e71" /><Relationship Type="http://schemas.openxmlformats.org/officeDocument/2006/relationships/slide" Target="/ppt/slides/slide1.xml" Id="R2d3cb2a55ca44138" /><Relationship Type="http://schemas.openxmlformats.org/officeDocument/2006/relationships/slide" Target="/ppt/slides/slide2.xml" Id="R39b36f75c2df4e55" /><Relationship Type="http://schemas.openxmlformats.org/officeDocument/2006/relationships/slide" Target="/ppt/slides/slide3.xml" Id="R8232c31a7c284ba8" /><Relationship Type="http://schemas.openxmlformats.org/officeDocument/2006/relationships/slide" Target="/ppt/slides/slide4.xml" Id="R587581309eda4cd2" /><Relationship Type="http://schemas.openxmlformats.org/officeDocument/2006/relationships/slide" Target="/ppt/slides/slide5.xml" Id="R87f81259f11e4d26" /><Relationship Type="http://schemas.openxmlformats.org/officeDocument/2006/relationships/slide" Target="/ppt/slides/slide6.xml" Id="Rd7708562b36248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08bd5d3524d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d025406ad42cb" /><Relationship Type="http://schemas.openxmlformats.org/officeDocument/2006/relationships/theme" Target="/ppt/slideMasters/theme/theme1.xml" Id="Rfb26cabed3e64c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bd025406ad42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df9e1463b45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81d436b8142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46c5120744f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b45809963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53cbcbe5e4c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79f532e9f46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BETHANIASTIFTELSEN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BETHANIASTIFTELSEN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BETHANIASTIFTELSEN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BETHANIASTIFTELSEN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BETHANIASTIFTELSEN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BETHANIASTIFTELSEN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225 403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−954 397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58 455 190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58 455 190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BETHANIASTIFTELSEN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Oalsgata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56 41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www.badeog.net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959 660 999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BETHANIASTIFTELSEN</a:t>
            </a:r>
          </a:p>
        </p:txBody>
      </p:sp>
    </p:spTree>
  </p:cSld>
  <p:clrMapOvr>
    <a:masterClrMapping xmlns:a="http://schemas.openxmlformats.org/drawingml/2006/main"/>
  </p:clrMapOvr>
</p:sld>
</file>