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c8295dbb8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64dfdb232417b"/>
  </p:sldMasterIdLst>
  <p:sldIdLst>
    <p:sldId xmlns:r="http://schemas.openxmlformats.org/officeDocument/2006/relationships" id="256" r:id="Rd44725b730364420"/>
    <p:sldId xmlns:r="http://schemas.openxmlformats.org/officeDocument/2006/relationships" id="257" r:id="R829c29b37c2440b9"/>
    <p:sldId xmlns:r="http://schemas.openxmlformats.org/officeDocument/2006/relationships" id="258" r:id="R161d3cfbd0274c48"/>
    <p:sldId xmlns:r="http://schemas.openxmlformats.org/officeDocument/2006/relationships" id="259" r:id="R91e9506a979c4711"/>
    <p:sldId xmlns:r="http://schemas.openxmlformats.org/officeDocument/2006/relationships" id="260" r:id="R1b22675c275f4310"/>
    <p:sldId xmlns:r="http://schemas.openxmlformats.org/officeDocument/2006/relationships" id="261" r:id="R9cf0a7411d8f4003"/>
    <p:sldId xmlns:r="http://schemas.openxmlformats.org/officeDocument/2006/relationships" id="262" r:id="R77243ba37ecf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64dfdb232417b" /><Relationship Type="http://schemas.openxmlformats.org/officeDocument/2006/relationships/slide" Target="/ppt/slides/slide1.xml" Id="Rd44725b730364420" /><Relationship Type="http://schemas.openxmlformats.org/officeDocument/2006/relationships/slide" Target="/ppt/slides/slide2.xml" Id="R829c29b37c2440b9" /><Relationship Type="http://schemas.openxmlformats.org/officeDocument/2006/relationships/slide" Target="/ppt/slides/slide3.xml" Id="R161d3cfbd0274c48" /><Relationship Type="http://schemas.openxmlformats.org/officeDocument/2006/relationships/slide" Target="/ppt/slides/slide4.xml" Id="R91e9506a979c4711" /><Relationship Type="http://schemas.openxmlformats.org/officeDocument/2006/relationships/slide" Target="/ppt/slides/slide5.xml" Id="R1b22675c275f4310" /><Relationship Type="http://schemas.openxmlformats.org/officeDocument/2006/relationships/slide" Target="/ppt/slides/slide6.xml" Id="R9cf0a7411d8f4003" /><Relationship Type="http://schemas.openxmlformats.org/officeDocument/2006/relationships/slide" Target="/ppt/slides/slide7.xml" Id="R77243ba37ecf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86bbfda6b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8408e766d4398" /><Relationship Type="http://schemas.openxmlformats.org/officeDocument/2006/relationships/theme" Target="/ppt/slideMasters/theme/theme1.xml" Id="R0f3a1dd7ec67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8408e766d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2f03234b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5f343953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fd5dded8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1fd7f15e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7a377e7f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a2f5f7987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4c89d933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