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2fefa82f3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457ba400740f9"/>
  </p:sldMasterIdLst>
  <p:sldIdLst>
    <p:sldId xmlns:r="http://schemas.openxmlformats.org/officeDocument/2006/relationships" id="256" r:id="Rb8d82e90f8254562"/>
    <p:sldId xmlns:r="http://schemas.openxmlformats.org/officeDocument/2006/relationships" id="257" r:id="R3536b8d096914a34"/>
    <p:sldId xmlns:r="http://schemas.openxmlformats.org/officeDocument/2006/relationships" id="258" r:id="R2fcd6d5e785c43b7"/>
    <p:sldId xmlns:r="http://schemas.openxmlformats.org/officeDocument/2006/relationships" id="259" r:id="Rf2120004aaac48b6"/>
    <p:sldId xmlns:r="http://schemas.openxmlformats.org/officeDocument/2006/relationships" id="260" r:id="Rb719ac9ff9f2478b"/>
    <p:sldId xmlns:r="http://schemas.openxmlformats.org/officeDocument/2006/relationships" id="261" r:id="R1280a37354734ed3"/>
    <p:sldId xmlns:r="http://schemas.openxmlformats.org/officeDocument/2006/relationships" id="262" r:id="Rf1bcd7fe4eb1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457ba400740f9" /><Relationship Type="http://schemas.openxmlformats.org/officeDocument/2006/relationships/slide" Target="/ppt/slides/slide1.xml" Id="Rb8d82e90f8254562" /><Relationship Type="http://schemas.openxmlformats.org/officeDocument/2006/relationships/slide" Target="/ppt/slides/slide2.xml" Id="R3536b8d096914a34" /><Relationship Type="http://schemas.openxmlformats.org/officeDocument/2006/relationships/slide" Target="/ppt/slides/slide3.xml" Id="R2fcd6d5e785c43b7" /><Relationship Type="http://schemas.openxmlformats.org/officeDocument/2006/relationships/slide" Target="/ppt/slides/slide4.xml" Id="Rf2120004aaac48b6" /><Relationship Type="http://schemas.openxmlformats.org/officeDocument/2006/relationships/slide" Target="/ppt/slides/slide5.xml" Id="Rb719ac9ff9f2478b" /><Relationship Type="http://schemas.openxmlformats.org/officeDocument/2006/relationships/slide" Target="/ppt/slides/slide6.xml" Id="R1280a37354734ed3" /><Relationship Type="http://schemas.openxmlformats.org/officeDocument/2006/relationships/slide" Target="/ppt/slides/slide7.xml" Id="Rf1bcd7fe4eb1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89f9637db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200fadeaa48e0" /><Relationship Type="http://schemas.openxmlformats.org/officeDocument/2006/relationships/theme" Target="/ppt/slideMasters/theme/theme1.xml" Id="R0ccf6dc8b4fb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200fadeaa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3de2e000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cf7f7964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53bd6af5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3fd4db42f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b67c77127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f17080338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0eb0ad1a9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5 310 735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5 507 706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FRUGAARD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gemini@gemini.as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959 753 431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