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4baf5c8134b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ccbb767aca4943"/>
  </p:sldMasterIdLst>
  <p:sldIdLst>
    <p:sldId xmlns:r="http://schemas.openxmlformats.org/officeDocument/2006/relationships" id="256" r:id="R34de8d78c20f4cfc"/>
    <p:sldId xmlns:r="http://schemas.openxmlformats.org/officeDocument/2006/relationships" id="257" r:id="R8c11dc78ece24e5c"/>
    <p:sldId xmlns:r="http://schemas.openxmlformats.org/officeDocument/2006/relationships" id="258" r:id="Raa0a014b18764fd2"/>
    <p:sldId xmlns:r="http://schemas.openxmlformats.org/officeDocument/2006/relationships" id="259" r:id="Ra4dad36f925c4a9c"/>
    <p:sldId xmlns:r="http://schemas.openxmlformats.org/officeDocument/2006/relationships" id="260" r:id="Re7ecc67739e34236"/>
    <p:sldId xmlns:r="http://schemas.openxmlformats.org/officeDocument/2006/relationships" id="261" r:id="Rdf35fedd164d4170"/>
    <p:sldId xmlns:r="http://schemas.openxmlformats.org/officeDocument/2006/relationships" id="262" r:id="R469320ee612a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cbb767aca4943" /><Relationship Type="http://schemas.openxmlformats.org/officeDocument/2006/relationships/slide" Target="/ppt/slides/slide1.xml" Id="R34de8d78c20f4cfc" /><Relationship Type="http://schemas.openxmlformats.org/officeDocument/2006/relationships/slide" Target="/ppt/slides/slide2.xml" Id="R8c11dc78ece24e5c" /><Relationship Type="http://schemas.openxmlformats.org/officeDocument/2006/relationships/slide" Target="/ppt/slides/slide3.xml" Id="Raa0a014b18764fd2" /><Relationship Type="http://schemas.openxmlformats.org/officeDocument/2006/relationships/slide" Target="/ppt/slides/slide4.xml" Id="Ra4dad36f925c4a9c" /><Relationship Type="http://schemas.openxmlformats.org/officeDocument/2006/relationships/slide" Target="/ppt/slides/slide5.xml" Id="Re7ecc67739e34236" /><Relationship Type="http://schemas.openxmlformats.org/officeDocument/2006/relationships/slide" Target="/ppt/slides/slide6.xml" Id="Rdf35fedd164d4170" /><Relationship Type="http://schemas.openxmlformats.org/officeDocument/2006/relationships/slide" Target="/ppt/slides/slide7.xml" Id="R469320ee612a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bce622e5745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0be9bfead4746" /><Relationship Type="http://schemas.openxmlformats.org/officeDocument/2006/relationships/theme" Target="/ppt/slideMasters/theme/theme1.xml" Id="R005e9bc7420645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e0be9bfead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2dcae2e9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fbb49e328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16a937e374d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45b791a64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42c96285445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7349bad0554c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54c2667b743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DAKANTUS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DAKANTUS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−485 903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4 491 073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62 976 964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64 117 988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KRISTOFFERSEN BØHN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Øvrevollveien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959 913 110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DAKANTUS AS</a:t>
            </a:r>
          </a:p>
        </p:txBody>
      </p:sp>
    </p:spTree>
  </p:cSld>
  <p:clrMapOvr>
    <a:masterClrMapping xmlns:a="http://schemas.openxmlformats.org/drawingml/2006/main"/>
  </p:clrMapOvr>
</p:sld>
</file>