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5d22dd302c49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2a8117ffa948e5"/>
  </p:sldMasterIdLst>
  <p:sldIdLst>
    <p:sldId xmlns:r="http://schemas.openxmlformats.org/officeDocument/2006/relationships" id="256" r:id="R6abe230429454d3d"/>
    <p:sldId xmlns:r="http://schemas.openxmlformats.org/officeDocument/2006/relationships" id="257" r:id="R09c06d69b9724108"/>
    <p:sldId xmlns:r="http://schemas.openxmlformats.org/officeDocument/2006/relationships" id="258" r:id="R220c4e679cee48e5"/>
    <p:sldId xmlns:r="http://schemas.openxmlformats.org/officeDocument/2006/relationships" id="259" r:id="Ra461557909a04bdf"/>
    <p:sldId xmlns:r="http://schemas.openxmlformats.org/officeDocument/2006/relationships" id="260" r:id="R907f45897ce64e14"/>
    <p:sldId xmlns:r="http://schemas.openxmlformats.org/officeDocument/2006/relationships" id="261" r:id="R22120747f7a842c7"/>
    <p:sldId xmlns:r="http://schemas.openxmlformats.org/officeDocument/2006/relationships" id="262" r:id="R179409c5df9943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2a8117ffa948e5" /><Relationship Type="http://schemas.openxmlformats.org/officeDocument/2006/relationships/slide" Target="/ppt/slides/slide1.xml" Id="R6abe230429454d3d" /><Relationship Type="http://schemas.openxmlformats.org/officeDocument/2006/relationships/slide" Target="/ppt/slides/slide2.xml" Id="R09c06d69b9724108" /><Relationship Type="http://schemas.openxmlformats.org/officeDocument/2006/relationships/slide" Target="/ppt/slides/slide3.xml" Id="R220c4e679cee48e5" /><Relationship Type="http://schemas.openxmlformats.org/officeDocument/2006/relationships/slide" Target="/ppt/slides/slide4.xml" Id="Ra461557909a04bdf" /><Relationship Type="http://schemas.openxmlformats.org/officeDocument/2006/relationships/slide" Target="/ppt/slides/slide5.xml" Id="R907f45897ce64e14" /><Relationship Type="http://schemas.openxmlformats.org/officeDocument/2006/relationships/slide" Target="/ppt/slides/slide6.xml" Id="R22120747f7a842c7" /><Relationship Type="http://schemas.openxmlformats.org/officeDocument/2006/relationships/slide" Target="/ppt/slides/slide7.xml" Id="R179409c5df9943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bd7f8b6a9744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26f5469934983" /><Relationship Type="http://schemas.openxmlformats.org/officeDocument/2006/relationships/theme" Target="/ppt/slideMasters/theme/theme1.xml" Id="R86ed025d6d0743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b26f54699349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7bc22a7a14a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6aff6c62f40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c0954fcad42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c52da53fc49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3b6cf0df947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c8939930640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70a67c472043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HOTEL UNION GEIRANGER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 UNION GEIRANGER AS ble etablert [år] og holder til i Geiranger.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152 544 709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7 724 898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3 906 707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10 480 087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70 559 667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 BUICK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6216 Geiranger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26 83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geiranger@hotelunion.no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960 465 725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