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1efaba4214a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ee16fbd6eb494e"/>
  </p:sldMasterIdLst>
  <p:sldIdLst>
    <p:sldId xmlns:r="http://schemas.openxmlformats.org/officeDocument/2006/relationships" id="256" r:id="R3c22ae55392e4c67"/>
    <p:sldId xmlns:r="http://schemas.openxmlformats.org/officeDocument/2006/relationships" id="257" r:id="R88784e437b364660"/>
    <p:sldId xmlns:r="http://schemas.openxmlformats.org/officeDocument/2006/relationships" id="258" r:id="R67c6b9f2396f41c1"/>
    <p:sldId xmlns:r="http://schemas.openxmlformats.org/officeDocument/2006/relationships" id="259" r:id="R1d1ed2ae60714aee"/>
    <p:sldId xmlns:r="http://schemas.openxmlformats.org/officeDocument/2006/relationships" id="260" r:id="R58111a1a4ceb4883"/>
    <p:sldId xmlns:r="http://schemas.openxmlformats.org/officeDocument/2006/relationships" id="261" r:id="Rd7d4a079ef294a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ee16fbd6eb494e" /><Relationship Type="http://schemas.openxmlformats.org/officeDocument/2006/relationships/slide" Target="/ppt/slides/slide1.xml" Id="R3c22ae55392e4c67" /><Relationship Type="http://schemas.openxmlformats.org/officeDocument/2006/relationships/slide" Target="/ppt/slides/slide2.xml" Id="R88784e437b364660" /><Relationship Type="http://schemas.openxmlformats.org/officeDocument/2006/relationships/slide" Target="/ppt/slides/slide3.xml" Id="R67c6b9f2396f41c1" /><Relationship Type="http://schemas.openxmlformats.org/officeDocument/2006/relationships/slide" Target="/ppt/slides/slide4.xml" Id="R1d1ed2ae60714aee" /><Relationship Type="http://schemas.openxmlformats.org/officeDocument/2006/relationships/slide" Target="/ppt/slides/slide5.xml" Id="R58111a1a4ceb4883" /><Relationship Type="http://schemas.openxmlformats.org/officeDocument/2006/relationships/slide" Target="/ppt/slides/slide6.xml" Id="Rd7d4a079ef294a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a7f54057441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1fef45f214e8f" /><Relationship Type="http://schemas.openxmlformats.org/officeDocument/2006/relationships/theme" Target="/ppt/slideMasters/theme/theme1.xml" Id="R0e1c0ddcee354c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a1fef45f214e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2e6a90e2446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2490da24e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16a1df4bd4a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044bcd0ac46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27b33289b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834dd24fb4f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MISJONSKIRKEN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MISJONSKIRKEN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43 981 317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−4 084 940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−2 048 467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52 737 576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58 918 677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Krohgs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57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norge@mknu.no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www.mknu.no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960 474 708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MISJONSKIRKEN NORGE</a:t>
            </a:r>
          </a:p>
        </p:txBody>
      </p:sp>
    </p:spTree>
  </p:cSld>
  <p:clrMapOvr>
    <a:masterClrMapping xmlns:a="http://schemas.openxmlformats.org/drawingml/2006/main"/>
  </p:clrMapOvr>
</p:sld>
</file>