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f804ed251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dea4e870f4451"/>
  </p:sldMasterIdLst>
  <p:sldIdLst>
    <p:sldId xmlns:r="http://schemas.openxmlformats.org/officeDocument/2006/relationships" id="256" r:id="Rc2222954df724dbf"/>
    <p:sldId xmlns:r="http://schemas.openxmlformats.org/officeDocument/2006/relationships" id="257" r:id="R869437158a5c4099"/>
    <p:sldId xmlns:r="http://schemas.openxmlformats.org/officeDocument/2006/relationships" id="258" r:id="Rd8f7cbeb163244fc"/>
    <p:sldId xmlns:r="http://schemas.openxmlformats.org/officeDocument/2006/relationships" id="259" r:id="R41b94772a0054282"/>
    <p:sldId xmlns:r="http://schemas.openxmlformats.org/officeDocument/2006/relationships" id="260" r:id="Rc5fc28e4546e46b2"/>
    <p:sldId xmlns:r="http://schemas.openxmlformats.org/officeDocument/2006/relationships" id="261" r:id="R6f7980f9f49c4b9d"/>
    <p:sldId xmlns:r="http://schemas.openxmlformats.org/officeDocument/2006/relationships" id="262" r:id="R8de888baa355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dea4e870f4451" /><Relationship Type="http://schemas.openxmlformats.org/officeDocument/2006/relationships/slide" Target="/ppt/slides/slide1.xml" Id="Rc2222954df724dbf" /><Relationship Type="http://schemas.openxmlformats.org/officeDocument/2006/relationships/slide" Target="/ppt/slides/slide2.xml" Id="R869437158a5c4099" /><Relationship Type="http://schemas.openxmlformats.org/officeDocument/2006/relationships/slide" Target="/ppt/slides/slide3.xml" Id="Rd8f7cbeb163244fc" /><Relationship Type="http://schemas.openxmlformats.org/officeDocument/2006/relationships/slide" Target="/ppt/slides/slide4.xml" Id="R41b94772a0054282" /><Relationship Type="http://schemas.openxmlformats.org/officeDocument/2006/relationships/slide" Target="/ppt/slides/slide5.xml" Id="Rc5fc28e4546e46b2" /><Relationship Type="http://schemas.openxmlformats.org/officeDocument/2006/relationships/slide" Target="/ppt/slides/slide6.xml" Id="R6f7980f9f49c4b9d" /><Relationship Type="http://schemas.openxmlformats.org/officeDocument/2006/relationships/slide" Target="/ppt/slides/slide7.xml" Id="R8de888baa355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dfc65c4bb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0ac0254c04695" /><Relationship Type="http://schemas.openxmlformats.org/officeDocument/2006/relationships/theme" Target="/ppt/slideMasters/theme/theme1.xml" Id="R52306580e828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0ac0254c0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aa3b5bff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1477f4358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0e477e0da46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5bf0d8320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24367a60041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02ed9126e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48315d081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GIGANTE HAVBRUK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GIGANTE HAVBRUK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GIGANTE HAVBRUK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GIGANTE HAVBRUK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GIGANTE HAVBRUK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GIGANTE HAVBRUK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127 876 000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645 618 000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672 137 000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GIGANTE HAVBRUK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MANGSET LORENTSEN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LORENTSEN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LØVIK LORENTSEN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MOEN STORHOLM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HENRIETTE MOEN STORHOLM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MANGSET LORENTSEN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GIGANTE HAVBRUK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54 18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960 513 002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GIGANTE HAVBRUK AS</a:t>
            </a:r>
          </a:p>
        </p:txBody>
      </p:sp>
    </p:spTree>
  </p:cSld>
  <p:clrMapOvr>
    <a:masterClrMapping xmlns:a="http://schemas.openxmlformats.org/drawingml/2006/main"/>
  </p:clrMapOvr>
</p:sld>
</file>