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a01ba898a747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53ab915f84b09"/>
  </p:sldMasterIdLst>
  <p:sldIdLst>
    <p:sldId xmlns:r="http://schemas.openxmlformats.org/officeDocument/2006/relationships" id="256" r:id="Rd8a25628a04245b7"/>
    <p:sldId xmlns:r="http://schemas.openxmlformats.org/officeDocument/2006/relationships" id="257" r:id="Rc70298e856b8468f"/>
    <p:sldId xmlns:r="http://schemas.openxmlformats.org/officeDocument/2006/relationships" id="258" r:id="Redec66054ec14e3f"/>
    <p:sldId xmlns:r="http://schemas.openxmlformats.org/officeDocument/2006/relationships" id="259" r:id="R0c1809ddc38b49f7"/>
    <p:sldId xmlns:r="http://schemas.openxmlformats.org/officeDocument/2006/relationships" id="260" r:id="R16445c7414d8483a"/>
    <p:sldId xmlns:r="http://schemas.openxmlformats.org/officeDocument/2006/relationships" id="261" r:id="R23a6170c274d47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53ab915f84b09" /><Relationship Type="http://schemas.openxmlformats.org/officeDocument/2006/relationships/slide" Target="/ppt/slides/slide1.xml" Id="Rd8a25628a04245b7" /><Relationship Type="http://schemas.openxmlformats.org/officeDocument/2006/relationships/slide" Target="/ppt/slides/slide2.xml" Id="Rc70298e856b8468f" /><Relationship Type="http://schemas.openxmlformats.org/officeDocument/2006/relationships/slide" Target="/ppt/slides/slide3.xml" Id="Redec66054ec14e3f" /><Relationship Type="http://schemas.openxmlformats.org/officeDocument/2006/relationships/slide" Target="/ppt/slides/slide4.xml" Id="R0c1809ddc38b49f7" /><Relationship Type="http://schemas.openxmlformats.org/officeDocument/2006/relationships/slide" Target="/ppt/slides/slide5.xml" Id="R16445c7414d8483a" /><Relationship Type="http://schemas.openxmlformats.org/officeDocument/2006/relationships/slide" Target="/ppt/slides/slide6.xml" Id="R23a6170c274d47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901b6a15bd40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a37c3e07f4b07" /><Relationship Type="http://schemas.openxmlformats.org/officeDocument/2006/relationships/theme" Target="/ppt/slideMasters/theme/theme1.xml" Id="R49713e4f303940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6a37c3e07f4b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efe8a0d8d4d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68767e072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d6d101f6b46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f44efe22141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bc583d8c940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7440bd66940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ACCENSUS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kjell.tore@ekrevisjon.no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960 656 628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