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ae2a10666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279c9695f4b3e"/>
  </p:sldMasterIdLst>
  <p:sldIdLst>
    <p:sldId xmlns:r="http://schemas.openxmlformats.org/officeDocument/2006/relationships" id="256" r:id="R6d08da9f72224375"/>
    <p:sldId xmlns:r="http://schemas.openxmlformats.org/officeDocument/2006/relationships" id="257" r:id="R29deb89221e149b5"/>
    <p:sldId xmlns:r="http://schemas.openxmlformats.org/officeDocument/2006/relationships" id="258" r:id="R3acc6a3d2ff0470a"/>
    <p:sldId xmlns:r="http://schemas.openxmlformats.org/officeDocument/2006/relationships" id="259" r:id="R22aff0c0452c4a97"/>
    <p:sldId xmlns:r="http://schemas.openxmlformats.org/officeDocument/2006/relationships" id="260" r:id="Rb1cb7623b7e44d1d"/>
    <p:sldId xmlns:r="http://schemas.openxmlformats.org/officeDocument/2006/relationships" id="261" r:id="R3fc5f2d4884c4b2f"/>
    <p:sldId xmlns:r="http://schemas.openxmlformats.org/officeDocument/2006/relationships" id="262" r:id="Rb1ddcb4a9f99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279c9695f4b3e" /><Relationship Type="http://schemas.openxmlformats.org/officeDocument/2006/relationships/slide" Target="/ppt/slides/slide1.xml" Id="R6d08da9f72224375" /><Relationship Type="http://schemas.openxmlformats.org/officeDocument/2006/relationships/slide" Target="/ppt/slides/slide2.xml" Id="R29deb89221e149b5" /><Relationship Type="http://schemas.openxmlformats.org/officeDocument/2006/relationships/slide" Target="/ppt/slides/slide3.xml" Id="R3acc6a3d2ff0470a" /><Relationship Type="http://schemas.openxmlformats.org/officeDocument/2006/relationships/slide" Target="/ppt/slides/slide4.xml" Id="R22aff0c0452c4a97" /><Relationship Type="http://schemas.openxmlformats.org/officeDocument/2006/relationships/slide" Target="/ppt/slides/slide5.xml" Id="Rb1cb7623b7e44d1d" /><Relationship Type="http://schemas.openxmlformats.org/officeDocument/2006/relationships/slide" Target="/ppt/slides/slide6.xml" Id="R3fc5f2d4884c4b2f" /><Relationship Type="http://schemas.openxmlformats.org/officeDocument/2006/relationships/slide" Target="/ppt/slides/slide7.xml" Id="Rb1ddcb4a9f99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3475c36de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3126b37c1421a" /><Relationship Type="http://schemas.openxmlformats.org/officeDocument/2006/relationships/theme" Target="/ppt/slideMasters/theme/theme1.xml" Id="R0e8dae9d2445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3126b37c1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b3b175bea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5d87b73e9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c384a2d5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e28aa679a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606ba78b2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4bb414e8b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1f729d75942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