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2779bd458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b1e344fe24406"/>
  </p:sldMasterIdLst>
  <p:sldIdLst>
    <p:sldId xmlns:r="http://schemas.openxmlformats.org/officeDocument/2006/relationships" id="256" r:id="R3ea2fb79b52244b4"/>
    <p:sldId xmlns:r="http://schemas.openxmlformats.org/officeDocument/2006/relationships" id="257" r:id="Rd657bee1871145e1"/>
    <p:sldId xmlns:r="http://schemas.openxmlformats.org/officeDocument/2006/relationships" id="258" r:id="R83a2c9237d44458d"/>
    <p:sldId xmlns:r="http://schemas.openxmlformats.org/officeDocument/2006/relationships" id="259" r:id="R18a41eccad1d455a"/>
    <p:sldId xmlns:r="http://schemas.openxmlformats.org/officeDocument/2006/relationships" id="260" r:id="R9f3f490a70644f87"/>
    <p:sldId xmlns:r="http://schemas.openxmlformats.org/officeDocument/2006/relationships" id="261" r:id="R08e1f3ed6e904b23"/>
    <p:sldId xmlns:r="http://schemas.openxmlformats.org/officeDocument/2006/relationships" id="262" r:id="Rf420978bfb72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b1e344fe24406" /><Relationship Type="http://schemas.openxmlformats.org/officeDocument/2006/relationships/slide" Target="/ppt/slides/slide1.xml" Id="R3ea2fb79b52244b4" /><Relationship Type="http://schemas.openxmlformats.org/officeDocument/2006/relationships/slide" Target="/ppt/slides/slide2.xml" Id="Rd657bee1871145e1" /><Relationship Type="http://schemas.openxmlformats.org/officeDocument/2006/relationships/slide" Target="/ppt/slides/slide3.xml" Id="R83a2c9237d44458d" /><Relationship Type="http://schemas.openxmlformats.org/officeDocument/2006/relationships/slide" Target="/ppt/slides/slide4.xml" Id="R18a41eccad1d455a" /><Relationship Type="http://schemas.openxmlformats.org/officeDocument/2006/relationships/slide" Target="/ppt/slides/slide5.xml" Id="R9f3f490a70644f87" /><Relationship Type="http://schemas.openxmlformats.org/officeDocument/2006/relationships/slide" Target="/ppt/slides/slide6.xml" Id="R08e1f3ed6e904b23" /><Relationship Type="http://schemas.openxmlformats.org/officeDocument/2006/relationships/slide" Target="/ppt/slides/slide7.xml" Id="Rf420978bfb72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a156e23ca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2e37313245d6" /><Relationship Type="http://schemas.openxmlformats.org/officeDocument/2006/relationships/theme" Target="/ppt/slideMasters/theme/theme1.xml" Id="Rd20c0d81d0a6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b2e373132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265ec21d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4c72fe17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93ef20f8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f12059b75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4033876d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4a446f92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864e5876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