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0d3f71a82f4e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93b27fd6f34968"/>
  </p:sldMasterIdLst>
  <p:sldIdLst>
    <p:sldId xmlns:r="http://schemas.openxmlformats.org/officeDocument/2006/relationships" id="256" r:id="Reacf2904524848a2"/>
    <p:sldId xmlns:r="http://schemas.openxmlformats.org/officeDocument/2006/relationships" id="257" r:id="R6fb3c19e1863491f"/>
    <p:sldId xmlns:r="http://schemas.openxmlformats.org/officeDocument/2006/relationships" id="258" r:id="Rb86a686b53ae422c"/>
    <p:sldId xmlns:r="http://schemas.openxmlformats.org/officeDocument/2006/relationships" id="259" r:id="Rca68032ae9ad4722"/>
    <p:sldId xmlns:r="http://schemas.openxmlformats.org/officeDocument/2006/relationships" id="260" r:id="R73c208fcad144201"/>
    <p:sldId xmlns:r="http://schemas.openxmlformats.org/officeDocument/2006/relationships" id="261" r:id="Rb857d9a3f2c24731"/>
    <p:sldId xmlns:r="http://schemas.openxmlformats.org/officeDocument/2006/relationships" id="262" r:id="R50886428045747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93b27fd6f34968" /><Relationship Type="http://schemas.openxmlformats.org/officeDocument/2006/relationships/slide" Target="/ppt/slides/slide1.xml" Id="Reacf2904524848a2" /><Relationship Type="http://schemas.openxmlformats.org/officeDocument/2006/relationships/slide" Target="/ppt/slides/slide2.xml" Id="R6fb3c19e1863491f" /><Relationship Type="http://schemas.openxmlformats.org/officeDocument/2006/relationships/slide" Target="/ppt/slides/slide3.xml" Id="Rb86a686b53ae422c" /><Relationship Type="http://schemas.openxmlformats.org/officeDocument/2006/relationships/slide" Target="/ppt/slides/slide4.xml" Id="Rca68032ae9ad4722" /><Relationship Type="http://schemas.openxmlformats.org/officeDocument/2006/relationships/slide" Target="/ppt/slides/slide5.xml" Id="R73c208fcad144201" /><Relationship Type="http://schemas.openxmlformats.org/officeDocument/2006/relationships/slide" Target="/ppt/slides/slide6.xml" Id="Rb857d9a3f2c24731" /><Relationship Type="http://schemas.openxmlformats.org/officeDocument/2006/relationships/slide" Target="/ppt/slides/slide7.xml" Id="R50886428045747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46dfc8363c47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972dfeb8e4bdc" /><Relationship Type="http://schemas.openxmlformats.org/officeDocument/2006/relationships/theme" Target="/ppt/slideMasters/theme/theme1.xml" Id="Ra6e0a9ec00a748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6972dfeb8e4b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a71224aec45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cc1a33d0d4f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3ab0891ac45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395868e844a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5fe6cf95b43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3ab5ffd6e42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43f48da4745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CALCULO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CALCULO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817 964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2 550 685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2 838 259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4 847 998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CHRISTINE BRÅTHE-STOREIDE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STOREIDE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STOREIDE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SØVIKNES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Hjortestigen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961 087 392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