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aa985ff2d4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350502e584a22"/>
  </p:sldMasterIdLst>
  <p:sldIdLst>
    <p:sldId xmlns:r="http://schemas.openxmlformats.org/officeDocument/2006/relationships" id="256" r:id="Re96a88dbd26e4072"/>
    <p:sldId xmlns:r="http://schemas.openxmlformats.org/officeDocument/2006/relationships" id="257" r:id="R1b9538769d014e78"/>
    <p:sldId xmlns:r="http://schemas.openxmlformats.org/officeDocument/2006/relationships" id="258" r:id="R1ef0fd16899142cf"/>
    <p:sldId xmlns:r="http://schemas.openxmlformats.org/officeDocument/2006/relationships" id="259" r:id="Rb7f8181ccd5a4250"/>
    <p:sldId xmlns:r="http://schemas.openxmlformats.org/officeDocument/2006/relationships" id="260" r:id="Rf67081fe982244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350502e584a22" /><Relationship Type="http://schemas.openxmlformats.org/officeDocument/2006/relationships/slide" Target="/ppt/slides/slide1.xml" Id="Re96a88dbd26e4072" /><Relationship Type="http://schemas.openxmlformats.org/officeDocument/2006/relationships/slide" Target="/ppt/slides/slide2.xml" Id="R1b9538769d014e78" /><Relationship Type="http://schemas.openxmlformats.org/officeDocument/2006/relationships/slide" Target="/ppt/slides/slide3.xml" Id="R1ef0fd16899142cf" /><Relationship Type="http://schemas.openxmlformats.org/officeDocument/2006/relationships/slide" Target="/ppt/slides/slide4.xml" Id="Rb7f8181ccd5a4250" /><Relationship Type="http://schemas.openxmlformats.org/officeDocument/2006/relationships/slide" Target="/ppt/slides/slide5.xml" Id="Rf67081fe982244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5d781a44d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e937175fc49e9" /><Relationship Type="http://schemas.openxmlformats.org/officeDocument/2006/relationships/theme" Target="/ppt/slideMasters/theme/theme1.xml" Id="R0f0be6f71f08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e937175fc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5fd2a634343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9833ca1b4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947bc1501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826e3fe68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9029095f6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BEIARN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BEIARN KOMMUNE ble etablert [år] og holder til i Moldjord.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Beiarveien 906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8110 Moldjord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56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post@beiarn.kommune.no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www.beiarn.kommune.no/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961 147 867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