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fb6513ae048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406540b11c4685"/>
  </p:sldMasterIdLst>
  <p:sldIdLst>
    <p:sldId xmlns:r="http://schemas.openxmlformats.org/officeDocument/2006/relationships" id="256" r:id="R682dc18fd73d4d90"/>
    <p:sldId xmlns:r="http://schemas.openxmlformats.org/officeDocument/2006/relationships" id="257" r:id="R384dc9836e9f4464"/>
    <p:sldId xmlns:r="http://schemas.openxmlformats.org/officeDocument/2006/relationships" id="258" r:id="R86627317dd7b4df4"/>
    <p:sldId xmlns:r="http://schemas.openxmlformats.org/officeDocument/2006/relationships" id="259" r:id="Rcce66a3389364581"/>
    <p:sldId xmlns:r="http://schemas.openxmlformats.org/officeDocument/2006/relationships" id="260" r:id="Rcd65120fe2754a2c"/>
    <p:sldId xmlns:r="http://schemas.openxmlformats.org/officeDocument/2006/relationships" id="261" r:id="R52ec9c3801444955"/>
    <p:sldId xmlns:r="http://schemas.openxmlformats.org/officeDocument/2006/relationships" id="262" r:id="Rcbb7f0a5b9504d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406540b11c4685" /><Relationship Type="http://schemas.openxmlformats.org/officeDocument/2006/relationships/slide" Target="/ppt/slides/slide1.xml" Id="R682dc18fd73d4d90" /><Relationship Type="http://schemas.openxmlformats.org/officeDocument/2006/relationships/slide" Target="/ppt/slides/slide2.xml" Id="R384dc9836e9f4464" /><Relationship Type="http://schemas.openxmlformats.org/officeDocument/2006/relationships/slide" Target="/ppt/slides/slide3.xml" Id="R86627317dd7b4df4" /><Relationship Type="http://schemas.openxmlformats.org/officeDocument/2006/relationships/slide" Target="/ppt/slides/slide4.xml" Id="Rcce66a3389364581" /><Relationship Type="http://schemas.openxmlformats.org/officeDocument/2006/relationships/slide" Target="/ppt/slides/slide5.xml" Id="Rcd65120fe2754a2c" /><Relationship Type="http://schemas.openxmlformats.org/officeDocument/2006/relationships/slide" Target="/ppt/slides/slide6.xml" Id="R52ec9c3801444955" /><Relationship Type="http://schemas.openxmlformats.org/officeDocument/2006/relationships/slide" Target="/ppt/slides/slide7.xml" Id="Rcbb7f0a5b9504d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4b56e2b1146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4154e049c4475" /><Relationship Type="http://schemas.openxmlformats.org/officeDocument/2006/relationships/theme" Target="/ppt/slideMasters/theme/theme1.xml" Id="R85d01fa52d1f4a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84154e049c44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ffbe3ae7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9bf5c178d44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b81f6f73f46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317d3d26746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e21b060b2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0865d53449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cf940b104d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AASE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8 217 408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3 816 681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37 165 313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146 630 084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208 801 162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AASE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 AASE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AASE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Brunesveien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961 308 151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AASE INVESTERING AS</a:t>
            </a:r>
          </a:p>
        </p:txBody>
      </p:sp>
    </p:spTree>
  </p:cSld>
  <p:clrMapOvr>
    <a:masterClrMapping xmlns:a="http://schemas.openxmlformats.org/drawingml/2006/main"/>
  </p:clrMapOvr>
</p:sld>
</file>