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cfcf07dc574d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c1179654f34a55"/>
  </p:sldMasterIdLst>
  <p:sldIdLst>
    <p:sldId xmlns:r="http://schemas.openxmlformats.org/officeDocument/2006/relationships" id="256" r:id="Rfbc454f334fc465d"/>
    <p:sldId xmlns:r="http://schemas.openxmlformats.org/officeDocument/2006/relationships" id="257" r:id="R93140787f634413a"/>
    <p:sldId xmlns:r="http://schemas.openxmlformats.org/officeDocument/2006/relationships" id="258" r:id="R96519f9b25544ff9"/>
    <p:sldId xmlns:r="http://schemas.openxmlformats.org/officeDocument/2006/relationships" id="259" r:id="R02bd1bb73a4f420e"/>
    <p:sldId xmlns:r="http://schemas.openxmlformats.org/officeDocument/2006/relationships" id="260" r:id="R52c9aae186aa4b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c1179654f34a55" /><Relationship Type="http://schemas.openxmlformats.org/officeDocument/2006/relationships/slide" Target="/ppt/slides/slide1.xml" Id="Rfbc454f334fc465d" /><Relationship Type="http://schemas.openxmlformats.org/officeDocument/2006/relationships/slide" Target="/ppt/slides/slide2.xml" Id="R93140787f634413a" /><Relationship Type="http://schemas.openxmlformats.org/officeDocument/2006/relationships/slide" Target="/ppt/slides/slide3.xml" Id="R96519f9b25544ff9" /><Relationship Type="http://schemas.openxmlformats.org/officeDocument/2006/relationships/slide" Target="/ppt/slides/slide4.xml" Id="R02bd1bb73a4f420e" /><Relationship Type="http://schemas.openxmlformats.org/officeDocument/2006/relationships/slide" Target="/ppt/slides/slide5.xml" Id="R52c9aae186aa4b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7d095bebf046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7beb2bf5d4c61" /><Relationship Type="http://schemas.openxmlformats.org/officeDocument/2006/relationships/theme" Target="/ppt/slideMasters/theme/theme1.xml" Id="R57130822dcf243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77beb2bf5d4c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b623c187548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7b891b5374c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d0caf3ac9f49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7444e6c8d4a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e6b9a54c1642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ØYSTRE SLIDRE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ØYSTRE SLIDRE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ØYSTRE SLIDRE KOMMUNE ble etablert [år] og holder til i Heggenes.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ØYSTRE SLIDRE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ØYSTRE SLIDRE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ØYSTRE SLIDRE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Bygdinvegen 1989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2940 Heggenes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35 25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post@oystre-slidre.kommune.no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www.oystre-slidre.kommune.no/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961 382 068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ØYSTRE SLIDRE KOMMUNE</a:t>
            </a:r>
          </a:p>
        </p:txBody>
      </p:sp>
    </p:spTree>
  </p:cSld>
  <p:clrMapOvr>
    <a:masterClrMapping xmlns:a="http://schemas.openxmlformats.org/drawingml/2006/main"/>
  </p:clrMapOvr>
</p:sld>
</file>