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5361590a3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5ead26a2e4986"/>
  </p:sldMasterIdLst>
  <p:sldIdLst>
    <p:sldId xmlns:r="http://schemas.openxmlformats.org/officeDocument/2006/relationships" id="256" r:id="R09b44ab21f0b4ecd"/>
    <p:sldId xmlns:r="http://schemas.openxmlformats.org/officeDocument/2006/relationships" id="257" r:id="Re31af09003634bbd"/>
    <p:sldId xmlns:r="http://schemas.openxmlformats.org/officeDocument/2006/relationships" id="258" r:id="R4989bb746f8745fe"/>
    <p:sldId xmlns:r="http://schemas.openxmlformats.org/officeDocument/2006/relationships" id="259" r:id="R1a47e9de02d94d12"/>
    <p:sldId xmlns:r="http://schemas.openxmlformats.org/officeDocument/2006/relationships" id="260" r:id="R6e0b6570dc03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5ead26a2e4986" /><Relationship Type="http://schemas.openxmlformats.org/officeDocument/2006/relationships/slide" Target="/ppt/slides/slide1.xml" Id="R09b44ab21f0b4ecd" /><Relationship Type="http://schemas.openxmlformats.org/officeDocument/2006/relationships/slide" Target="/ppt/slides/slide2.xml" Id="Re31af09003634bbd" /><Relationship Type="http://schemas.openxmlformats.org/officeDocument/2006/relationships/slide" Target="/ppt/slides/slide3.xml" Id="R4989bb746f8745fe" /><Relationship Type="http://schemas.openxmlformats.org/officeDocument/2006/relationships/slide" Target="/ppt/slides/slide4.xml" Id="R1a47e9de02d94d12" /><Relationship Type="http://schemas.openxmlformats.org/officeDocument/2006/relationships/slide" Target="/ppt/slides/slide5.xml" Id="R6e0b6570dc03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3f3105e51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82a5c1cb441f" /><Relationship Type="http://schemas.openxmlformats.org/officeDocument/2006/relationships/theme" Target="/ppt/slideMasters/theme/theme1.xml" Id="R39a1440b4199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082a5c1cb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ebbc2058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17de4797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bc45936ce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ecd018d2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978ff11a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SALANGEN KOMMUNE ble etablert [år] og holder til i Sjøvegan.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9350 Sjøvegan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961 416 388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SALANGEN KOMMUNE</a:t>
            </a:r>
          </a:p>
        </p:txBody>
      </p:sp>
    </p:spTree>
  </p:cSld>
  <p:clrMapOvr>
    <a:masterClrMapping xmlns:a="http://schemas.openxmlformats.org/drawingml/2006/main"/>
  </p:clrMapOvr>
</p:sld>
</file>