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9670c6c1a148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a4d201a4304dbd"/>
  </p:sldMasterIdLst>
  <p:sldIdLst>
    <p:sldId xmlns:r="http://schemas.openxmlformats.org/officeDocument/2006/relationships" id="256" r:id="Rd4a6eb65279245a1"/>
    <p:sldId xmlns:r="http://schemas.openxmlformats.org/officeDocument/2006/relationships" id="257" r:id="R5d861cb0bcbf4060"/>
    <p:sldId xmlns:r="http://schemas.openxmlformats.org/officeDocument/2006/relationships" id="258" r:id="R9127de3afd524feb"/>
    <p:sldId xmlns:r="http://schemas.openxmlformats.org/officeDocument/2006/relationships" id="259" r:id="R4c0882fa553240e9"/>
    <p:sldId xmlns:r="http://schemas.openxmlformats.org/officeDocument/2006/relationships" id="260" r:id="R18469ffbe818481a"/>
    <p:sldId xmlns:r="http://schemas.openxmlformats.org/officeDocument/2006/relationships" id="261" r:id="R468bfba0fdf0463b"/>
    <p:sldId xmlns:r="http://schemas.openxmlformats.org/officeDocument/2006/relationships" id="262" r:id="R5b2e7376c9ef43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a4d201a4304dbd" /><Relationship Type="http://schemas.openxmlformats.org/officeDocument/2006/relationships/slide" Target="/ppt/slides/slide1.xml" Id="Rd4a6eb65279245a1" /><Relationship Type="http://schemas.openxmlformats.org/officeDocument/2006/relationships/slide" Target="/ppt/slides/slide2.xml" Id="R5d861cb0bcbf4060" /><Relationship Type="http://schemas.openxmlformats.org/officeDocument/2006/relationships/slide" Target="/ppt/slides/slide3.xml" Id="R9127de3afd524feb" /><Relationship Type="http://schemas.openxmlformats.org/officeDocument/2006/relationships/slide" Target="/ppt/slides/slide4.xml" Id="R4c0882fa553240e9" /><Relationship Type="http://schemas.openxmlformats.org/officeDocument/2006/relationships/slide" Target="/ppt/slides/slide5.xml" Id="R18469ffbe818481a" /><Relationship Type="http://schemas.openxmlformats.org/officeDocument/2006/relationships/slide" Target="/ppt/slides/slide6.xml" Id="R468bfba0fdf0463b" /><Relationship Type="http://schemas.openxmlformats.org/officeDocument/2006/relationships/slide" Target="/ppt/slides/slide7.xml" Id="R5b2e7376c9ef43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151d93e2fa44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44e786fcb941c5" /><Relationship Type="http://schemas.openxmlformats.org/officeDocument/2006/relationships/theme" Target="/ppt/slideMasters/theme/theme1.xml" Id="R1dd192334dc445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44e786fcb941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fc23143e594b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ab64c7c74144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4a68ef434347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a7753deae943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769851dc3e4f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ec8545b9124f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b6130a09547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WIBE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WIBE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WIBE EIENDOM AS ble etablert [år] og holder til i Bardufoss.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WIBE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WIBE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WIBE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301 475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7 299 481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7 426 665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WIBE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 WIBE  –  58,2 %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WIBE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SIGRID WIBE  –  1,8 %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WIBE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Øvreveien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9325 Bardufoss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961 459 400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WIBE EIENDOM AS</a:t>
            </a:r>
          </a:p>
        </p:txBody>
      </p:sp>
    </p:spTree>
  </p:cSld>
  <p:clrMapOvr>
    <a:masterClrMapping xmlns:a="http://schemas.openxmlformats.org/drawingml/2006/main"/>
  </p:clrMapOvr>
</p:sld>
</file>