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bb7a04aa1f4a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bc0276550742ff"/>
  </p:sldMasterIdLst>
  <p:sldIdLst>
    <p:sldId xmlns:r="http://schemas.openxmlformats.org/officeDocument/2006/relationships" id="256" r:id="R32f4fb1617354d9c"/>
    <p:sldId xmlns:r="http://schemas.openxmlformats.org/officeDocument/2006/relationships" id="257" r:id="Reb10759492e843e5"/>
    <p:sldId xmlns:r="http://schemas.openxmlformats.org/officeDocument/2006/relationships" id="258" r:id="R8733af6b90a245a8"/>
    <p:sldId xmlns:r="http://schemas.openxmlformats.org/officeDocument/2006/relationships" id="259" r:id="R2bb1348e9b7c4206"/>
    <p:sldId xmlns:r="http://schemas.openxmlformats.org/officeDocument/2006/relationships" id="260" r:id="R10b5335e53cb4c73"/>
    <p:sldId xmlns:r="http://schemas.openxmlformats.org/officeDocument/2006/relationships" id="261" r:id="R9337189684a8478b"/>
    <p:sldId xmlns:r="http://schemas.openxmlformats.org/officeDocument/2006/relationships" id="262" r:id="R1f54cba5776643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bc0276550742ff" /><Relationship Type="http://schemas.openxmlformats.org/officeDocument/2006/relationships/slide" Target="/ppt/slides/slide1.xml" Id="R32f4fb1617354d9c" /><Relationship Type="http://schemas.openxmlformats.org/officeDocument/2006/relationships/slide" Target="/ppt/slides/slide2.xml" Id="Reb10759492e843e5" /><Relationship Type="http://schemas.openxmlformats.org/officeDocument/2006/relationships/slide" Target="/ppt/slides/slide3.xml" Id="R8733af6b90a245a8" /><Relationship Type="http://schemas.openxmlformats.org/officeDocument/2006/relationships/slide" Target="/ppt/slides/slide4.xml" Id="R2bb1348e9b7c4206" /><Relationship Type="http://schemas.openxmlformats.org/officeDocument/2006/relationships/slide" Target="/ppt/slides/slide5.xml" Id="R10b5335e53cb4c73" /><Relationship Type="http://schemas.openxmlformats.org/officeDocument/2006/relationships/slide" Target="/ppt/slides/slide6.xml" Id="R9337189684a8478b" /><Relationship Type="http://schemas.openxmlformats.org/officeDocument/2006/relationships/slide" Target="/ppt/slides/slide7.xml" Id="R1f54cba5776643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d7319e891344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945f03ee247ec" /><Relationship Type="http://schemas.openxmlformats.org/officeDocument/2006/relationships/theme" Target="/ppt/slideMasters/theme/theme1.xml" Id="R5bd2feef2dd747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f945f03ee247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d3e7419d945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7f7d19c7e4b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9ca9315de4c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8fb7f791c4a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6defd881742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e114c1a6a48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c642d6b4940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SERVICE 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SERVICE TJENESTER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2 051 384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−1 472 051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10 958 862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86 126 900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86 952 210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VIDAR MYRANN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Sørsidevegen 1740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961 519 330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TJENESTER AS</a:t>
            </a:r>
          </a:p>
        </p:txBody>
      </p:sp>
    </p:spTree>
  </p:cSld>
  <p:clrMapOvr>
    <a:masterClrMapping xmlns:a="http://schemas.openxmlformats.org/drawingml/2006/main"/>
  </p:clrMapOvr>
</p:sld>
</file>