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63c70047d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d57e1492f4306"/>
  </p:sldMasterIdLst>
  <p:sldIdLst>
    <p:sldId xmlns:r="http://schemas.openxmlformats.org/officeDocument/2006/relationships" id="256" r:id="R7d77a4a282684b1b"/>
    <p:sldId xmlns:r="http://schemas.openxmlformats.org/officeDocument/2006/relationships" id="257" r:id="R4fd660f73aba4147"/>
    <p:sldId xmlns:r="http://schemas.openxmlformats.org/officeDocument/2006/relationships" id="258" r:id="R4d704985f01c4994"/>
    <p:sldId xmlns:r="http://schemas.openxmlformats.org/officeDocument/2006/relationships" id="259" r:id="R0ec9ef97c6104145"/>
    <p:sldId xmlns:r="http://schemas.openxmlformats.org/officeDocument/2006/relationships" id="260" r:id="R3d5e995cb245468b"/>
    <p:sldId xmlns:r="http://schemas.openxmlformats.org/officeDocument/2006/relationships" id="261" r:id="R30a2c714e794421c"/>
    <p:sldId xmlns:r="http://schemas.openxmlformats.org/officeDocument/2006/relationships" id="262" r:id="Raa11f98fa167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d57e1492f4306" /><Relationship Type="http://schemas.openxmlformats.org/officeDocument/2006/relationships/slide" Target="/ppt/slides/slide1.xml" Id="R7d77a4a282684b1b" /><Relationship Type="http://schemas.openxmlformats.org/officeDocument/2006/relationships/slide" Target="/ppt/slides/slide2.xml" Id="R4fd660f73aba4147" /><Relationship Type="http://schemas.openxmlformats.org/officeDocument/2006/relationships/slide" Target="/ppt/slides/slide3.xml" Id="R4d704985f01c4994" /><Relationship Type="http://schemas.openxmlformats.org/officeDocument/2006/relationships/slide" Target="/ppt/slides/slide4.xml" Id="R0ec9ef97c6104145" /><Relationship Type="http://schemas.openxmlformats.org/officeDocument/2006/relationships/slide" Target="/ppt/slides/slide5.xml" Id="R3d5e995cb245468b" /><Relationship Type="http://schemas.openxmlformats.org/officeDocument/2006/relationships/slide" Target="/ppt/slides/slide6.xml" Id="R30a2c714e794421c" /><Relationship Type="http://schemas.openxmlformats.org/officeDocument/2006/relationships/slide" Target="/ppt/slides/slide7.xml" Id="Raa11f98fa167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997aeff1c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d477ad584158" /><Relationship Type="http://schemas.openxmlformats.org/officeDocument/2006/relationships/theme" Target="/ppt/slideMasters/theme/theme1.xml" Id="Rdf1542f5cf96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5d477ad58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d0a5d4f29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d64e0f77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02b79537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04ba62b8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c9cb5d5db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aa1d898e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debbedede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EKCO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EKCO HANDEL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32 505 763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34 051 876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ELSA KVALBEIN  –  70,2 %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HALLBERG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ASGEIR MARTIN KVALBEIN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KVALBEIN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Vemorkveien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38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962 005 411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