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5a65bd4b8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2a9e3476a485e"/>
  </p:sldMasterIdLst>
  <p:sldIdLst>
    <p:sldId xmlns:r="http://schemas.openxmlformats.org/officeDocument/2006/relationships" id="256" r:id="R61f040e850ce4be8"/>
    <p:sldId xmlns:r="http://schemas.openxmlformats.org/officeDocument/2006/relationships" id="257" r:id="R96e97238082b4cb8"/>
    <p:sldId xmlns:r="http://schemas.openxmlformats.org/officeDocument/2006/relationships" id="258" r:id="R4a7aae6f597d444e"/>
    <p:sldId xmlns:r="http://schemas.openxmlformats.org/officeDocument/2006/relationships" id="259" r:id="R340a17356e364d17"/>
    <p:sldId xmlns:r="http://schemas.openxmlformats.org/officeDocument/2006/relationships" id="260" r:id="R65ed735e2e6d4242"/>
    <p:sldId xmlns:r="http://schemas.openxmlformats.org/officeDocument/2006/relationships" id="261" r:id="Rbeece4b59264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2a9e3476a485e" /><Relationship Type="http://schemas.openxmlformats.org/officeDocument/2006/relationships/slide" Target="/ppt/slides/slide1.xml" Id="R61f040e850ce4be8" /><Relationship Type="http://schemas.openxmlformats.org/officeDocument/2006/relationships/slide" Target="/ppt/slides/slide2.xml" Id="R96e97238082b4cb8" /><Relationship Type="http://schemas.openxmlformats.org/officeDocument/2006/relationships/slide" Target="/ppt/slides/slide3.xml" Id="R4a7aae6f597d444e" /><Relationship Type="http://schemas.openxmlformats.org/officeDocument/2006/relationships/slide" Target="/ppt/slides/slide4.xml" Id="R340a17356e364d17" /><Relationship Type="http://schemas.openxmlformats.org/officeDocument/2006/relationships/slide" Target="/ppt/slides/slide5.xml" Id="R65ed735e2e6d4242" /><Relationship Type="http://schemas.openxmlformats.org/officeDocument/2006/relationships/slide" Target="/ppt/slides/slide6.xml" Id="Rbeece4b59264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01afa1749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48e5f5914d73" /><Relationship Type="http://schemas.openxmlformats.org/officeDocument/2006/relationships/theme" Target="/ppt/slideMasters/theme/theme1.xml" Id="R3b42175d5984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748e5f591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6d8770ccc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7f5ef013246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14f5e5df2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bd1989e4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87276425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d0128793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 KORS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 KORS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316 160 384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103 018 315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1 215 379 982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27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post@blakors.no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