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d121eb1c4d45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07dd3610e4429d"/>
  </p:sldMasterIdLst>
  <p:sldIdLst>
    <p:sldId xmlns:r="http://schemas.openxmlformats.org/officeDocument/2006/relationships" id="256" r:id="Ra76b575f0b994f64"/>
    <p:sldId xmlns:r="http://schemas.openxmlformats.org/officeDocument/2006/relationships" id="257" r:id="R32dc901ef901403d"/>
    <p:sldId xmlns:r="http://schemas.openxmlformats.org/officeDocument/2006/relationships" id="258" r:id="Rf1bdb1cc03734aab"/>
    <p:sldId xmlns:r="http://schemas.openxmlformats.org/officeDocument/2006/relationships" id="259" r:id="R48b1eec1fb924a40"/>
    <p:sldId xmlns:r="http://schemas.openxmlformats.org/officeDocument/2006/relationships" id="260" r:id="R9536ddb22d754ad3"/>
    <p:sldId xmlns:r="http://schemas.openxmlformats.org/officeDocument/2006/relationships" id="261" r:id="R7192667a611648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07dd3610e4429d" /><Relationship Type="http://schemas.openxmlformats.org/officeDocument/2006/relationships/slide" Target="/ppt/slides/slide1.xml" Id="Ra76b575f0b994f64" /><Relationship Type="http://schemas.openxmlformats.org/officeDocument/2006/relationships/slide" Target="/ppt/slides/slide2.xml" Id="R32dc901ef901403d" /><Relationship Type="http://schemas.openxmlformats.org/officeDocument/2006/relationships/slide" Target="/ppt/slides/slide3.xml" Id="Rf1bdb1cc03734aab" /><Relationship Type="http://schemas.openxmlformats.org/officeDocument/2006/relationships/slide" Target="/ppt/slides/slide4.xml" Id="R48b1eec1fb924a40" /><Relationship Type="http://schemas.openxmlformats.org/officeDocument/2006/relationships/slide" Target="/ppt/slides/slide5.xml" Id="R9536ddb22d754ad3" /><Relationship Type="http://schemas.openxmlformats.org/officeDocument/2006/relationships/slide" Target="/ppt/slides/slide6.xml" Id="R7192667a611648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4f80e022f44e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bc553c90a406d" /><Relationship Type="http://schemas.openxmlformats.org/officeDocument/2006/relationships/theme" Target="/ppt/slideMasters/theme/theme1.xml" Id="R91ef89bf379146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5bc553c90a40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1907dcfb44f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3a19482ae46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b81c09af44f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707ca61fd4a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dcc5cbef74d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8428a2b5c4b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STATSAUTORISERT REVISOR HELENE SUNDELIN JOHANSEN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STATSAUTORISERT REVISOR HELENE SUNDELIN JOHANSEN ble etablert [år] og holder til i Ytre Enebakk.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493 567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266 593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Setraveien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1914 Ytre Enebakk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962 326 870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