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8c884a5c834d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d6242a68cc4d89"/>
  </p:sldMasterIdLst>
  <p:sldIdLst>
    <p:sldId xmlns:r="http://schemas.openxmlformats.org/officeDocument/2006/relationships" id="256" r:id="R5dced4a7e43d4cf5"/>
    <p:sldId xmlns:r="http://schemas.openxmlformats.org/officeDocument/2006/relationships" id="257" r:id="Rce08d22364e440d6"/>
    <p:sldId xmlns:r="http://schemas.openxmlformats.org/officeDocument/2006/relationships" id="258" r:id="R9f6c01f2f2764c89"/>
    <p:sldId xmlns:r="http://schemas.openxmlformats.org/officeDocument/2006/relationships" id="259" r:id="R34ec4e856c004f26"/>
    <p:sldId xmlns:r="http://schemas.openxmlformats.org/officeDocument/2006/relationships" id="260" r:id="Rf5fc585a756e41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d6242a68cc4d89" /><Relationship Type="http://schemas.openxmlformats.org/officeDocument/2006/relationships/slide" Target="/ppt/slides/slide1.xml" Id="R5dced4a7e43d4cf5" /><Relationship Type="http://schemas.openxmlformats.org/officeDocument/2006/relationships/slide" Target="/ppt/slides/slide2.xml" Id="Rce08d22364e440d6" /><Relationship Type="http://schemas.openxmlformats.org/officeDocument/2006/relationships/slide" Target="/ppt/slides/slide3.xml" Id="R9f6c01f2f2764c89" /><Relationship Type="http://schemas.openxmlformats.org/officeDocument/2006/relationships/slide" Target="/ppt/slides/slide4.xml" Id="R34ec4e856c004f26" /><Relationship Type="http://schemas.openxmlformats.org/officeDocument/2006/relationships/slide" Target="/ppt/slides/slide5.xml" Id="Rf5fc585a756e41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7111073c546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19e4a14a34c74" /><Relationship Type="http://schemas.openxmlformats.org/officeDocument/2006/relationships/theme" Target="/ppt/slideMasters/theme/theme1.xml" Id="R08e0060fb8eb46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219e4a14a34c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c40eba21945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98faf5b434d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2bb1689fd41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816949ecc48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dede083a84d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AVERØY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 KOMMUNE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Bruvollveien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 51 35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post@averoy.kommune.no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962 378 064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