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a098b2a5d249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29e39752ca4c21"/>
  </p:sldMasterIdLst>
  <p:sldIdLst>
    <p:sldId xmlns:r="http://schemas.openxmlformats.org/officeDocument/2006/relationships" id="256" r:id="Rd1f5bcc3d97e4ced"/>
    <p:sldId xmlns:r="http://schemas.openxmlformats.org/officeDocument/2006/relationships" id="257" r:id="R68cce6fe973b4a2b"/>
    <p:sldId xmlns:r="http://schemas.openxmlformats.org/officeDocument/2006/relationships" id="258" r:id="Rf9a62e04e784496d"/>
    <p:sldId xmlns:r="http://schemas.openxmlformats.org/officeDocument/2006/relationships" id="259" r:id="Rd97587f502f343e7"/>
    <p:sldId xmlns:r="http://schemas.openxmlformats.org/officeDocument/2006/relationships" id="260" r:id="Rab47baadfd614b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9e39752ca4c21" /><Relationship Type="http://schemas.openxmlformats.org/officeDocument/2006/relationships/slide" Target="/ppt/slides/slide1.xml" Id="Rd1f5bcc3d97e4ced" /><Relationship Type="http://schemas.openxmlformats.org/officeDocument/2006/relationships/slide" Target="/ppt/slides/slide2.xml" Id="R68cce6fe973b4a2b" /><Relationship Type="http://schemas.openxmlformats.org/officeDocument/2006/relationships/slide" Target="/ppt/slides/slide3.xml" Id="Rf9a62e04e784496d" /><Relationship Type="http://schemas.openxmlformats.org/officeDocument/2006/relationships/slide" Target="/ppt/slides/slide4.xml" Id="Rd97587f502f343e7" /><Relationship Type="http://schemas.openxmlformats.org/officeDocument/2006/relationships/slide" Target="/ppt/slides/slide5.xml" Id="Rab47baadfd614b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cc66f032940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cd62e4e524ea9" /><Relationship Type="http://schemas.openxmlformats.org/officeDocument/2006/relationships/theme" Target="/ppt/slideMasters/theme/theme1.xml" Id="R3e1dc6f32dc342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9cd62e4e52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fc974f44649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169497f114c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e46bba879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0b995366846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da2c797cd4c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BERLEVÅG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BERLEVÅG KOMMUNE ble etablert [år] og holder til i Berlevåg.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9980 Berlevåg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78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postmottak@berlevag.kommune.no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www.berlevag.kommune.no/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962 388 108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BERLEVÅG KOMMUNE</a:t>
            </a:r>
          </a:p>
        </p:txBody>
      </p:sp>
    </p:spTree>
  </p:cSld>
  <p:clrMapOvr>
    <a:masterClrMapping xmlns:a="http://schemas.openxmlformats.org/drawingml/2006/main"/>
  </p:clrMapOvr>
</p:sld>
</file>