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1ab6a7da7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31d7a086d4a88"/>
  </p:sldMasterIdLst>
  <p:sldIdLst>
    <p:sldId xmlns:r="http://schemas.openxmlformats.org/officeDocument/2006/relationships" id="256" r:id="Re530bf1fb3dc4535"/>
    <p:sldId xmlns:r="http://schemas.openxmlformats.org/officeDocument/2006/relationships" id="257" r:id="R647b80ecbfa147a6"/>
    <p:sldId xmlns:r="http://schemas.openxmlformats.org/officeDocument/2006/relationships" id="258" r:id="R9b984a14770a43b0"/>
    <p:sldId xmlns:r="http://schemas.openxmlformats.org/officeDocument/2006/relationships" id="259" r:id="Raed6ee028c044d85"/>
    <p:sldId xmlns:r="http://schemas.openxmlformats.org/officeDocument/2006/relationships" id="260" r:id="R0e4ebce39ff0456e"/>
    <p:sldId xmlns:r="http://schemas.openxmlformats.org/officeDocument/2006/relationships" id="261" r:id="Rc121afc0739b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31d7a086d4a88" /><Relationship Type="http://schemas.openxmlformats.org/officeDocument/2006/relationships/slide" Target="/ppt/slides/slide1.xml" Id="Re530bf1fb3dc4535" /><Relationship Type="http://schemas.openxmlformats.org/officeDocument/2006/relationships/slide" Target="/ppt/slides/slide2.xml" Id="R647b80ecbfa147a6" /><Relationship Type="http://schemas.openxmlformats.org/officeDocument/2006/relationships/slide" Target="/ppt/slides/slide3.xml" Id="R9b984a14770a43b0" /><Relationship Type="http://schemas.openxmlformats.org/officeDocument/2006/relationships/slide" Target="/ppt/slides/slide4.xml" Id="Raed6ee028c044d85" /><Relationship Type="http://schemas.openxmlformats.org/officeDocument/2006/relationships/slide" Target="/ppt/slides/slide5.xml" Id="R0e4ebce39ff0456e" /><Relationship Type="http://schemas.openxmlformats.org/officeDocument/2006/relationships/slide" Target="/ppt/slides/slide6.xml" Id="Rc121afc0739b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d819479fd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b4247ceb4856" /><Relationship Type="http://schemas.openxmlformats.org/officeDocument/2006/relationships/theme" Target="/ppt/slideMasters/theme/theme1.xml" Id="R02b58cee4f7d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db4247ceb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366913e8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31890963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4721b1d7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ab15e537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a3578658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cab2553e1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GRAF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GRAF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Valløveien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962 578 306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