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b3cc1d16f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1042a3cff46d0"/>
  </p:sldMasterIdLst>
  <p:sldIdLst>
    <p:sldId xmlns:r="http://schemas.openxmlformats.org/officeDocument/2006/relationships" id="256" r:id="R5a27c8326e8846cb"/>
    <p:sldId xmlns:r="http://schemas.openxmlformats.org/officeDocument/2006/relationships" id="257" r:id="R73a55b14232d46bf"/>
    <p:sldId xmlns:r="http://schemas.openxmlformats.org/officeDocument/2006/relationships" id="258" r:id="Ra2a4c80bf5034682"/>
    <p:sldId xmlns:r="http://schemas.openxmlformats.org/officeDocument/2006/relationships" id="259" r:id="R343a44f2d25a4022"/>
    <p:sldId xmlns:r="http://schemas.openxmlformats.org/officeDocument/2006/relationships" id="260" r:id="Re7393dfb513d4d9f"/>
    <p:sldId xmlns:r="http://schemas.openxmlformats.org/officeDocument/2006/relationships" id="261" r:id="R0b6d7c67d77e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042a3cff46d0" /><Relationship Type="http://schemas.openxmlformats.org/officeDocument/2006/relationships/slide" Target="/ppt/slides/slide1.xml" Id="R5a27c8326e8846cb" /><Relationship Type="http://schemas.openxmlformats.org/officeDocument/2006/relationships/slide" Target="/ppt/slides/slide2.xml" Id="R73a55b14232d46bf" /><Relationship Type="http://schemas.openxmlformats.org/officeDocument/2006/relationships/slide" Target="/ppt/slides/slide3.xml" Id="Ra2a4c80bf5034682" /><Relationship Type="http://schemas.openxmlformats.org/officeDocument/2006/relationships/slide" Target="/ppt/slides/slide4.xml" Id="R343a44f2d25a4022" /><Relationship Type="http://schemas.openxmlformats.org/officeDocument/2006/relationships/slide" Target="/ppt/slides/slide5.xml" Id="Re7393dfb513d4d9f" /><Relationship Type="http://schemas.openxmlformats.org/officeDocument/2006/relationships/slide" Target="/ppt/slides/slide6.xml" Id="R0b6d7c67d77e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c704bd91e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c16632cc406a" /><Relationship Type="http://schemas.openxmlformats.org/officeDocument/2006/relationships/theme" Target="/ppt/slideMasters/theme/theme1.xml" Id="Rd8ff33460337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3c16632cc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381bbd70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fd1f0842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f3d9a8f8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cd5fdda62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6a6b1551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e326a2e9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