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e803a2702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2cede24d74478"/>
  </p:sldMasterIdLst>
  <p:sldIdLst>
    <p:sldId xmlns:r="http://schemas.openxmlformats.org/officeDocument/2006/relationships" id="256" r:id="R84cf6fd65a2a4022"/>
    <p:sldId xmlns:r="http://schemas.openxmlformats.org/officeDocument/2006/relationships" id="257" r:id="R2db7ff232eff4863"/>
    <p:sldId xmlns:r="http://schemas.openxmlformats.org/officeDocument/2006/relationships" id="258" r:id="Rc1cbd38ef3d64862"/>
    <p:sldId xmlns:r="http://schemas.openxmlformats.org/officeDocument/2006/relationships" id="259" r:id="R9529ba5ea8fe4378"/>
    <p:sldId xmlns:r="http://schemas.openxmlformats.org/officeDocument/2006/relationships" id="260" r:id="Rf2f6447ab2af4913"/>
    <p:sldId xmlns:r="http://schemas.openxmlformats.org/officeDocument/2006/relationships" id="261" r:id="Ra5b7b33188a64f42"/>
    <p:sldId xmlns:r="http://schemas.openxmlformats.org/officeDocument/2006/relationships" id="262" r:id="R767bd8d24e71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2cede24d74478" /><Relationship Type="http://schemas.openxmlformats.org/officeDocument/2006/relationships/slide" Target="/ppt/slides/slide1.xml" Id="R84cf6fd65a2a4022" /><Relationship Type="http://schemas.openxmlformats.org/officeDocument/2006/relationships/slide" Target="/ppt/slides/slide2.xml" Id="R2db7ff232eff4863" /><Relationship Type="http://schemas.openxmlformats.org/officeDocument/2006/relationships/slide" Target="/ppt/slides/slide3.xml" Id="Rc1cbd38ef3d64862" /><Relationship Type="http://schemas.openxmlformats.org/officeDocument/2006/relationships/slide" Target="/ppt/slides/slide4.xml" Id="R9529ba5ea8fe4378" /><Relationship Type="http://schemas.openxmlformats.org/officeDocument/2006/relationships/slide" Target="/ppt/slides/slide5.xml" Id="Rf2f6447ab2af4913" /><Relationship Type="http://schemas.openxmlformats.org/officeDocument/2006/relationships/slide" Target="/ppt/slides/slide6.xml" Id="Ra5b7b33188a64f42" /><Relationship Type="http://schemas.openxmlformats.org/officeDocument/2006/relationships/slide" Target="/ppt/slides/slide7.xml" Id="R767bd8d24e71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2c4735186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ab77c6dc43ef" /><Relationship Type="http://schemas.openxmlformats.org/officeDocument/2006/relationships/theme" Target="/ppt/slideMasters/theme/theme1.xml" Id="Rc35d329c6b3e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dab77c6dc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d9eb0970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0fb42575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fb9b8489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047d1866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d161acfd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7c62f159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3c6e530a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