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a3a95da0784a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7230a099454d09"/>
  </p:sldMasterIdLst>
  <p:sldIdLst>
    <p:sldId xmlns:r="http://schemas.openxmlformats.org/officeDocument/2006/relationships" id="256" r:id="Rd0d60f68bb524bd1"/>
    <p:sldId xmlns:r="http://schemas.openxmlformats.org/officeDocument/2006/relationships" id="257" r:id="R86a7d92445684798"/>
    <p:sldId xmlns:r="http://schemas.openxmlformats.org/officeDocument/2006/relationships" id="258" r:id="Rb779ccc91d1340b5"/>
    <p:sldId xmlns:r="http://schemas.openxmlformats.org/officeDocument/2006/relationships" id="259" r:id="R16e7558c9b694386"/>
    <p:sldId xmlns:r="http://schemas.openxmlformats.org/officeDocument/2006/relationships" id="260" r:id="R46f3efe1b29748f4"/>
    <p:sldId xmlns:r="http://schemas.openxmlformats.org/officeDocument/2006/relationships" id="261" r:id="Rfabadaff728043ed"/>
    <p:sldId xmlns:r="http://schemas.openxmlformats.org/officeDocument/2006/relationships" id="262" r:id="Racb0832e0c4547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7230a099454d09" /><Relationship Type="http://schemas.openxmlformats.org/officeDocument/2006/relationships/slide" Target="/ppt/slides/slide1.xml" Id="Rd0d60f68bb524bd1" /><Relationship Type="http://schemas.openxmlformats.org/officeDocument/2006/relationships/slide" Target="/ppt/slides/slide2.xml" Id="R86a7d92445684798" /><Relationship Type="http://schemas.openxmlformats.org/officeDocument/2006/relationships/slide" Target="/ppt/slides/slide3.xml" Id="Rb779ccc91d1340b5" /><Relationship Type="http://schemas.openxmlformats.org/officeDocument/2006/relationships/slide" Target="/ppt/slides/slide4.xml" Id="R16e7558c9b694386" /><Relationship Type="http://schemas.openxmlformats.org/officeDocument/2006/relationships/slide" Target="/ppt/slides/slide5.xml" Id="R46f3efe1b29748f4" /><Relationship Type="http://schemas.openxmlformats.org/officeDocument/2006/relationships/slide" Target="/ppt/slides/slide6.xml" Id="Rfabadaff728043ed" /><Relationship Type="http://schemas.openxmlformats.org/officeDocument/2006/relationships/slide" Target="/ppt/slides/slide7.xml" Id="Racb0832e0c4547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3ae9cd2c342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49d3ed99849a4" /><Relationship Type="http://schemas.openxmlformats.org/officeDocument/2006/relationships/theme" Target="/ppt/slideMasters/theme/theme1.xml" Id="Ref41b40c0fc349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749d3ed99849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aee43245844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696c4f00148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7e53fdcd74d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039fde13d4b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ce7f18de54c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bdef81ddc4e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1ac20741f44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TRUMPY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TRUMPY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20 397 021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518 084 879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522 876 017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MARTENS DIDRIK TRUMPY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962 941 478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