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727b09c173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d6d3a9d0f46bd"/>
  </p:sldMasterIdLst>
  <p:sldIdLst>
    <p:sldId xmlns:r="http://schemas.openxmlformats.org/officeDocument/2006/relationships" id="256" r:id="R2b5c7b86fcc3428e"/>
    <p:sldId xmlns:r="http://schemas.openxmlformats.org/officeDocument/2006/relationships" id="257" r:id="R689a963c538344ab"/>
    <p:sldId xmlns:r="http://schemas.openxmlformats.org/officeDocument/2006/relationships" id="258" r:id="R124866c5f9b544dc"/>
    <p:sldId xmlns:r="http://schemas.openxmlformats.org/officeDocument/2006/relationships" id="259" r:id="R906cdee545ce4089"/>
    <p:sldId xmlns:r="http://schemas.openxmlformats.org/officeDocument/2006/relationships" id="260" r:id="R48bddaad6b87455c"/>
    <p:sldId xmlns:r="http://schemas.openxmlformats.org/officeDocument/2006/relationships" id="261" r:id="R475a67ff3172421e"/>
    <p:sldId xmlns:r="http://schemas.openxmlformats.org/officeDocument/2006/relationships" id="262" r:id="R2aff18177994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d6d3a9d0f46bd" /><Relationship Type="http://schemas.openxmlformats.org/officeDocument/2006/relationships/slide" Target="/ppt/slides/slide1.xml" Id="R2b5c7b86fcc3428e" /><Relationship Type="http://schemas.openxmlformats.org/officeDocument/2006/relationships/slide" Target="/ppt/slides/slide2.xml" Id="R689a963c538344ab" /><Relationship Type="http://schemas.openxmlformats.org/officeDocument/2006/relationships/slide" Target="/ppt/slides/slide3.xml" Id="R124866c5f9b544dc" /><Relationship Type="http://schemas.openxmlformats.org/officeDocument/2006/relationships/slide" Target="/ppt/slides/slide4.xml" Id="R906cdee545ce4089" /><Relationship Type="http://schemas.openxmlformats.org/officeDocument/2006/relationships/slide" Target="/ppt/slides/slide5.xml" Id="R48bddaad6b87455c" /><Relationship Type="http://schemas.openxmlformats.org/officeDocument/2006/relationships/slide" Target="/ppt/slides/slide6.xml" Id="R475a67ff3172421e" /><Relationship Type="http://schemas.openxmlformats.org/officeDocument/2006/relationships/slide" Target="/ppt/slides/slide7.xml" Id="R2aff18177994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a62133a3048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0cc6fdcfd4c26" /><Relationship Type="http://schemas.openxmlformats.org/officeDocument/2006/relationships/theme" Target="/ppt/slideMasters/theme/theme1.xml" Id="R16c8a2ccb9b749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0cc6fdcfd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b74af24bd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4fb766a49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80e95474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276be4b15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d74ccb71d4e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7e5e6813b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9e4a5123e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100 228 000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572 078 000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672 142 000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BONITA HOLDING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DACAPO HOLDING AS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INVEST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LULLY CATHRINE HEJE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AGRA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962 954 081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AGRA HOLDING AS</a:t>
            </a:r>
          </a:p>
        </p:txBody>
      </p:sp>
    </p:spTree>
  </p:cSld>
  <p:clrMapOvr>
    <a:masterClrMapping xmlns:a="http://schemas.openxmlformats.org/drawingml/2006/main"/>
  </p:clrMapOvr>
</p:sld>
</file>