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8885da13b9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e7d2933ba74478"/>
  </p:sldMasterIdLst>
  <p:sldIdLst>
    <p:sldId xmlns:r="http://schemas.openxmlformats.org/officeDocument/2006/relationships" id="256" r:id="Rd9d3d2b240644a90"/>
    <p:sldId xmlns:r="http://schemas.openxmlformats.org/officeDocument/2006/relationships" id="257" r:id="R26466a7636c945a3"/>
    <p:sldId xmlns:r="http://schemas.openxmlformats.org/officeDocument/2006/relationships" id="258" r:id="R40f270c6a8a64e62"/>
    <p:sldId xmlns:r="http://schemas.openxmlformats.org/officeDocument/2006/relationships" id="259" r:id="R9b79714a3c194a08"/>
    <p:sldId xmlns:r="http://schemas.openxmlformats.org/officeDocument/2006/relationships" id="260" r:id="R3edc69b6571a4803"/>
    <p:sldId xmlns:r="http://schemas.openxmlformats.org/officeDocument/2006/relationships" id="261" r:id="R9e0cf2c20eed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7d2933ba74478" /><Relationship Type="http://schemas.openxmlformats.org/officeDocument/2006/relationships/slide" Target="/ppt/slides/slide1.xml" Id="Rd9d3d2b240644a90" /><Relationship Type="http://schemas.openxmlformats.org/officeDocument/2006/relationships/slide" Target="/ppt/slides/slide2.xml" Id="R26466a7636c945a3" /><Relationship Type="http://schemas.openxmlformats.org/officeDocument/2006/relationships/slide" Target="/ppt/slides/slide3.xml" Id="R40f270c6a8a64e62" /><Relationship Type="http://schemas.openxmlformats.org/officeDocument/2006/relationships/slide" Target="/ppt/slides/slide4.xml" Id="R9b79714a3c194a08" /><Relationship Type="http://schemas.openxmlformats.org/officeDocument/2006/relationships/slide" Target="/ppt/slides/slide5.xml" Id="R3edc69b6571a4803" /><Relationship Type="http://schemas.openxmlformats.org/officeDocument/2006/relationships/slide" Target="/ppt/slides/slide6.xml" Id="R9e0cf2c20eed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d2b967a8a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3bcaf76a4709" /><Relationship Type="http://schemas.openxmlformats.org/officeDocument/2006/relationships/theme" Target="/ppt/slideMasters/theme/theme1.xml" Id="R468801ee2983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d3bcaf76a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00ea2763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4e618876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276b30776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d2b8c1f4f4d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909a8e8d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9f53cbaeb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