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8e2f8589dc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282ad8c8ee4b41"/>
  </p:sldMasterIdLst>
  <p:sldIdLst>
    <p:sldId xmlns:r="http://schemas.openxmlformats.org/officeDocument/2006/relationships" id="256" r:id="R7cea7b9cb4214a5e"/>
    <p:sldId xmlns:r="http://schemas.openxmlformats.org/officeDocument/2006/relationships" id="257" r:id="R56a76e52147240a9"/>
    <p:sldId xmlns:r="http://schemas.openxmlformats.org/officeDocument/2006/relationships" id="258" r:id="R3a997b936bf74db8"/>
    <p:sldId xmlns:r="http://schemas.openxmlformats.org/officeDocument/2006/relationships" id="259" r:id="R0d79fed361cc46a5"/>
    <p:sldId xmlns:r="http://schemas.openxmlformats.org/officeDocument/2006/relationships" id="260" r:id="R88ffa15498d349d4"/>
    <p:sldId xmlns:r="http://schemas.openxmlformats.org/officeDocument/2006/relationships" id="261" r:id="Ra71b12abc1d94cbe"/>
    <p:sldId xmlns:r="http://schemas.openxmlformats.org/officeDocument/2006/relationships" id="262" r:id="R6de76cb71cec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82ad8c8ee4b41" /><Relationship Type="http://schemas.openxmlformats.org/officeDocument/2006/relationships/slide" Target="/ppt/slides/slide1.xml" Id="R7cea7b9cb4214a5e" /><Relationship Type="http://schemas.openxmlformats.org/officeDocument/2006/relationships/slide" Target="/ppt/slides/slide2.xml" Id="R56a76e52147240a9" /><Relationship Type="http://schemas.openxmlformats.org/officeDocument/2006/relationships/slide" Target="/ppt/slides/slide3.xml" Id="R3a997b936bf74db8" /><Relationship Type="http://schemas.openxmlformats.org/officeDocument/2006/relationships/slide" Target="/ppt/slides/slide4.xml" Id="R0d79fed361cc46a5" /><Relationship Type="http://schemas.openxmlformats.org/officeDocument/2006/relationships/slide" Target="/ppt/slides/slide5.xml" Id="R88ffa15498d349d4" /><Relationship Type="http://schemas.openxmlformats.org/officeDocument/2006/relationships/slide" Target="/ppt/slides/slide6.xml" Id="Ra71b12abc1d94cbe" /><Relationship Type="http://schemas.openxmlformats.org/officeDocument/2006/relationships/slide" Target="/ppt/slides/slide7.xml" Id="R6de76cb71cec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b2b5a32f9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0fd5f2f994af0" /><Relationship Type="http://schemas.openxmlformats.org/officeDocument/2006/relationships/theme" Target="/ppt/slideMasters/theme/theme1.xml" Id="R8f1ebb412f93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0fd5f2f99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6a0d3f0264d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2ecea994e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ff8b9e7c2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ce6093144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c371c093d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ae31fe0b241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50dffb5446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