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90893e9b8c4a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1691f04cfa4ac0"/>
  </p:sldMasterIdLst>
  <p:sldIdLst>
    <p:sldId xmlns:r="http://schemas.openxmlformats.org/officeDocument/2006/relationships" id="256" r:id="R6a9431cc38aa49c1"/>
    <p:sldId xmlns:r="http://schemas.openxmlformats.org/officeDocument/2006/relationships" id="257" r:id="R3b9f50f5fecd410e"/>
    <p:sldId xmlns:r="http://schemas.openxmlformats.org/officeDocument/2006/relationships" id="258" r:id="Rb14484a0657f44db"/>
    <p:sldId xmlns:r="http://schemas.openxmlformats.org/officeDocument/2006/relationships" id="259" r:id="R7380f956688543bf"/>
    <p:sldId xmlns:r="http://schemas.openxmlformats.org/officeDocument/2006/relationships" id="260" r:id="R9788f9ff85cf416d"/>
    <p:sldId xmlns:r="http://schemas.openxmlformats.org/officeDocument/2006/relationships" id="261" r:id="Ra154a8a8e8ac4457"/>
    <p:sldId xmlns:r="http://schemas.openxmlformats.org/officeDocument/2006/relationships" id="262" r:id="R61be3eb0a3ec44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691f04cfa4ac0" /><Relationship Type="http://schemas.openxmlformats.org/officeDocument/2006/relationships/slide" Target="/ppt/slides/slide1.xml" Id="R6a9431cc38aa49c1" /><Relationship Type="http://schemas.openxmlformats.org/officeDocument/2006/relationships/slide" Target="/ppt/slides/slide2.xml" Id="R3b9f50f5fecd410e" /><Relationship Type="http://schemas.openxmlformats.org/officeDocument/2006/relationships/slide" Target="/ppt/slides/slide3.xml" Id="Rb14484a0657f44db" /><Relationship Type="http://schemas.openxmlformats.org/officeDocument/2006/relationships/slide" Target="/ppt/slides/slide4.xml" Id="R7380f956688543bf" /><Relationship Type="http://schemas.openxmlformats.org/officeDocument/2006/relationships/slide" Target="/ppt/slides/slide5.xml" Id="R9788f9ff85cf416d" /><Relationship Type="http://schemas.openxmlformats.org/officeDocument/2006/relationships/slide" Target="/ppt/slides/slide6.xml" Id="Ra154a8a8e8ac4457" /><Relationship Type="http://schemas.openxmlformats.org/officeDocument/2006/relationships/slide" Target="/ppt/slides/slide7.xml" Id="R61be3eb0a3ec44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1c20bc83541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b9bad928c4320" /><Relationship Type="http://schemas.openxmlformats.org/officeDocument/2006/relationships/theme" Target="/ppt/slideMasters/theme/theme1.xml" Id="Rb0f0bb326e49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1b9bad928c43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a2f8c99804c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b9cfcfd6946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b0529242f47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b7a1d2d264e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a136ecf9a4f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71cc1b8cb42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3409d621f4a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