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2f63a92f6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47e49d0e64d4d"/>
  </p:sldMasterIdLst>
  <p:sldIdLst>
    <p:sldId xmlns:r="http://schemas.openxmlformats.org/officeDocument/2006/relationships" id="256" r:id="R66a898b9d1f948ef"/>
    <p:sldId xmlns:r="http://schemas.openxmlformats.org/officeDocument/2006/relationships" id="257" r:id="R2aca1d0ab6c74b2e"/>
    <p:sldId xmlns:r="http://schemas.openxmlformats.org/officeDocument/2006/relationships" id="258" r:id="Rabd461f2bb8e4c10"/>
    <p:sldId xmlns:r="http://schemas.openxmlformats.org/officeDocument/2006/relationships" id="259" r:id="R0ef4ef1d44ee474f"/>
    <p:sldId xmlns:r="http://schemas.openxmlformats.org/officeDocument/2006/relationships" id="260" r:id="Rbdec3a1197194d63"/>
    <p:sldId xmlns:r="http://schemas.openxmlformats.org/officeDocument/2006/relationships" id="261" r:id="R96d7224959ea489b"/>
    <p:sldId xmlns:r="http://schemas.openxmlformats.org/officeDocument/2006/relationships" id="262" r:id="R33d0fc9a4d22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47e49d0e64d4d" /><Relationship Type="http://schemas.openxmlformats.org/officeDocument/2006/relationships/slide" Target="/ppt/slides/slide1.xml" Id="R66a898b9d1f948ef" /><Relationship Type="http://schemas.openxmlformats.org/officeDocument/2006/relationships/slide" Target="/ppt/slides/slide2.xml" Id="R2aca1d0ab6c74b2e" /><Relationship Type="http://schemas.openxmlformats.org/officeDocument/2006/relationships/slide" Target="/ppt/slides/slide3.xml" Id="Rabd461f2bb8e4c10" /><Relationship Type="http://schemas.openxmlformats.org/officeDocument/2006/relationships/slide" Target="/ppt/slides/slide4.xml" Id="R0ef4ef1d44ee474f" /><Relationship Type="http://schemas.openxmlformats.org/officeDocument/2006/relationships/slide" Target="/ppt/slides/slide5.xml" Id="Rbdec3a1197194d63" /><Relationship Type="http://schemas.openxmlformats.org/officeDocument/2006/relationships/slide" Target="/ppt/slides/slide6.xml" Id="R96d7224959ea489b" /><Relationship Type="http://schemas.openxmlformats.org/officeDocument/2006/relationships/slide" Target="/ppt/slides/slide7.xml" Id="R33d0fc9a4d22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0299d7db7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dc14ed664027" /><Relationship Type="http://schemas.openxmlformats.org/officeDocument/2006/relationships/theme" Target="/ppt/slideMasters/theme/theme1.xml" Id="Rd3a1f8da22c6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4dc14ed66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4b1ef7356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5f104dff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7ad163124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2b5f3a6c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40ae5c95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d3a52f62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e081e940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