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e72630dc4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001b4d5ac49fa"/>
  </p:sldMasterIdLst>
  <p:sldIdLst>
    <p:sldId xmlns:r="http://schemas.openxmlformats.org/officeDocument/2006/relationships" id="256" r:id="Rc89702b4ee844008"/>
    <p:sldId xmlns:r="http://schemas.openxmlformats.org/officeDocument/2006/relationships" id="257" r:id="Rb14d005a974b47d8"/>
    <p:sldId xmlns:r="http://schemas.openxmlformats.org/officeDocument/2006/relationships" id="258" r:id="R54199a89cf9249ed"/>
    <p:sldId xmlns:r="http://schemas.openxmlformats.org/officeDocument/2006/relationships" id="259" r:id="R2b675c68c6be46e9"/>
    <p:sldId xmlns:r="http://schemas.openxmlformats.org/officeDocument/2006/relationships" id="260" r:id="Rfe98541b03d34017"/>
    <p:sldId xmlns:r="http://schemas.openxmlformats.org/officeDocument/2006/relationships" id="261" r:id="R0d43fc9d8d484e4b"/>
    <p:sldId xmlns:r="http://schemas.openxmlformats.org/officeDocument/2006/relationships" id="262" r:id="Ra55e2e8cb5e2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001b4d5ac49fa" /><Relationship Type="http://schemas.openxmlformats.org/officeDocument/2006/relationships/slide" Target="/ppt/slides/slide1.xml" Id="Rc89702b4ee844008" /><Relationship Type="http://schemas.openxmlformats.org/officeDocument/2006/relationships/slide" Target="/ppt/slides/slide2.xml" Id="Rb14d005a974b47d8" /><Relationship Type="http://schemas.openxmlformats.org/officeDocument/2006/relationships/slide" Target="/ppt/slides/slide3.xml" Id="R54199a89cf9249ed" /><Relationship Type="http://schemas.openxmlformats.org/officeDocument/2006/relationships/slide" Target="/ppt/slides/slide4.xml" Id="R2b675c68c6be46e9" /><Relationship Type="http://schemas.openxmlformats.org/officeDocument/2006/relationships/slide" Target="/ppt/slides/slide5.xml" Id="Rfe98541b03d34017" /><Relationship Type="http://schemas.openxmlformats.org/officeDocument/2006/relationships/slide" Target="/ppt/slides/slide6.xml" Id="R0d43fc9d8d484e4b" /><Relationship Type="http://schemas.openxmlformats.org/officeDocument/2006/relationships/slide" Target="/ppt/slides/slide7.xml" Id="Ra55e2e8cb5e2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336b2cc6e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da8690e84045" /><Relationship Type="http://schemas.openxmlformats.org/officeDocument/2006/relationships/theme" Target="/ppt/slideMasters/theme/theme1.xml" Id="Rfe48c4cd2ece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7da8690e8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51d687ad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ac4163d23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db59a505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3a24727a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7c288563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147ee0f88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5c6dfc8a9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