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abb2187aabb427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5628838bda74ef8"/>
  </p:sldMasterIdLst>
  <p:sldIdLst>
    <p:sldId xmlns:r="http://schemas.openxmlformats.org/officeDocument/2006/relationships" id="256" r:id="R4b56ca6bcd8f47e4"/>
    <p:sldId xmlns:r="http://schemas.openxmlformats.org/officeDocument/2006/relationships" id="257" r:id="Rad488af7ac4f4c9a"/>
    <p:sldId xmlns:r="http://schemas.openxmlformats.org/officeDocument/2006/relationships" id="258" r:id="Rf1e65f380a544860"/>
    <p:sldId xmlns:r="http://schemas.openxmlformats.org/officeDocument/2006/relationships" id="259" r:id="R38e4ca262f814955"/>
    <p:sldId xmlns:r="http://schemas.openxmlformats.org/officeDocument/2006/relationships" id="260" r:id="Rcbddb322b8274fae"/>
    <p:sldId xmlns:r="http://schemas.openxmlformats.org/officeDocument/2006/relationships" id="261" r:id="R85cc53ac2a0b4f67"/>
    <p:sldId xmlns:r="http://schemas.openxmlformats.org/officeDocument/2006/relationships" id="262" r:id="R97a3a583850146e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5628838bda74ef8" /><Relationship Type="http://schemas.openxmlformats.org/officeDocument/2006/relationships/slide" Target="/ppt/slides/slide1.xml" Id="R4b56ca6bcd8f47e4" /><Relationship Type="http://schemas.openxmlformats.org/officeDocument/2006/relationships/slide" Target="/ppt/slides/slide2.xml" Id="Rad488af7ac4f4c9a" /><Relationship Type="http://schemas.openxmlformats.org/officeDocument/2006/relationships/slide" Target="/ppt/slides/slide3.xml" Id="Rf1e65f380a544860" /><Relationship Type="http://schemas.openxmlformats.org/officeDocument/2006/relationships/slide" Target="/ppt/slides/slide4.xml" Id="R38e4ca262f814955" /><Relationship Type="http://schemas.openxmlformats.org/officeDocument/2006/relationships/slide" Target="/ppt/slides/slide5.xml" Id="Rcbddb322b8274fae" /><Relationship Type="http://schemas.openxmlformats.org/officeDocument/2006/relationships/slide" Target="/ppt/slides/slide6.xml" Id="R85cc53ac2a0b4f67" /><Relationship Type="http://schemas.openxmlformats.org/officeDocument/2006/relationships/slide" Target="/ppt/slides/slide7.xml" Id="R97a3a583850146e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f50166abc4843e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f6034a028a4807" /><Relationship Type="http://schemas.openxmlformats.org/officeDocument/2006/relationships/theme" Target="/ppt/slideMasters/theme/theme1.xml" Id="R9d095910a687429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0f6034a028a480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9644eddd024cc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1a711f7fdd407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b5dcfad3bd4c2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bb0e3e68a2464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8575d62ed6487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0599fa9f79427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0d37f099d24c8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PROCO PROFESSIONAL CONSULTANTS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PROCO PROFESSIONAL CONSULTANTS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PROCO PROFESSIONAL CONSULTANTS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PROCO PROFESSIONAL CONSULTANTS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PROCO PROFESSIONAL CONSULTANTS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PROCO PROFESSIONAL CONSULTANTS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30 877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−197 192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228 807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13 029 005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14 699 874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PROCO PROFESSIONAL CONSULTANTS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RØKENES JENS PETTER  –  70,0 %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DYRØY MARIE RØKENES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RØKENES CARINE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RØKENES-ØYAN TINA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PROCO PROFESSIONAL CONSULTANTS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Bolignummer H0501, Consul Sigval Bergesens vei 212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4016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55 08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963 007 574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PROCO PROFESSIONAL CONSULTANTS AS</a:t>
            </a:r>
          </a:p>
        </p:txBody>
      </p:sp>
    </p:spTree>
  </p:cSld>
  <p:clrMapOvr>
    <a:masterClrMapping xmlns:a="http://schemas.openxmlformats.org/drawingml/2006/main"/>
  </p:clrMapOvr>
</p:sld>
</file>