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ff5af41f2c45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f20b123b134300"/>
  </p:sldMasterIdLst>
  <p:sldIdLst>
    <p:sldId xmlns:r="http://schemas.openxmlformats.org/officeDocument/2006/relationships" id="256" r:id="Ra9ef78e3fd5d4ff2"/>
    <p:sldId xmlns:r="http://schemas.openxmlformats.org/officeDocument/2006/relationships" id="257" r:id="Rf70728baa34e4854"/>
    <p:sldId xmlns:r="http://schemas.openxmlformats.org/officeDocument/2006/relationships" id="258" r:id="Rc0a5a39cd1b74a59"/>
    <p:sldId xmlns:r="http://schemas.openxmlformats.org/officeDocument/2006/relationships" id="259" r:id="Rd5ce4ce0c182456f"/>
    <p:sldId xmlns:r="http://schemas.openxmlformats.org/officeDocument/2006/relationships" id="260" r:id="R75c861230dff4f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20b123b134300" /><Relationship Type="http://schemas.openxmlformats.org/officeDocument/2006/relationships/slide" Target="/ppt/slides/slide1.xml" Id="Ra9ef78e3fd5d4ff2" /><Relationship Type="http://schemas.openxmlformats.org/officeDocument/2006/relationships/slide" Target="/ppt/slides/slide2.xml" Id="Rf70728baa34e4854" /><Relationship Type="http://schemas.openxmlformats.org/officeDocument/2006/relationships/slide" Target="/ppt/slides/slide3.xml" Id="Rc0a5a39cd1b74a59" /><Relationship Type="http://schemas.openxmlformats.org/officeDocument/2006/relationships/slide" Target="/ppt/slides/slide4.xml" Id="Rd5ce4ce0c182456f" /><Relationship Type="http://schemas.openxmlformats.org/officeDocument/2006/relationships/slide" Target="/ppt/slides/slide5.xml" Id="R75c861230dff4f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a39c2266a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87f2e83af49f1" /><Relationship Type="http://schemas.openxmlformats.org/officeDocument/2006/relationships/theme" Target="/ppt/slideMasters/theme/theme1.xml" Id="R9f9a3ded0a0442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f87f2e83af49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996043ce5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e277ddc064b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374efaa9a48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675e9244246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e5afff5dd4a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LOPPA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LOPPA KOMMUNE ble etablert [år] og holder til i Øksfjord.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9550 Øksfjord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963 063 237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