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6b40cf602f41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0930a7db604b7a"/>
  </p:sldMasterIdLst>
  <p:sldIdLst>
    <p:sldId xmlns:r="http://schemas.openxmlformats.org/officeDocument/2006/relationships" id="256" r:id="R1d1dd3418eb140fe"/>
    <p:sldId xmlns:r="http://schemas.openxmlformats.org/officeDocument/2006/relationships" id="257" r:id="Ra2864b30876e405a"/>
    <p:sldId xmlns:r="http://schemas.openxmlformats.org/officeDocument/2006/relationships" id="258" r:id="R78e597fc014b4ed4"/>
    <p:sldId xmlns:r="http://schemas.openxmlformats.org/officeDocument/2006/relationships" id="259" r:id="R434530d42d0c417b"/>
    <p:sldId xmlns:r="http://schemas.openxmlformats.org/officeDocument/2006/relationships" id="260" r:id="R2cc1844fe13f485e"/>
    <p:sldId xmlns:r="http://schemas.openxmlformats.org/officeDocument/2006/relationships" id="261" r:id="Re7d29d989cf549e6"/>
    <p:sldId xmlns:r="http://schemas.openxmlformats.org/officeDocument/2006/relationships" id="262" r:id="R7b8837a156f6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930a7db604b7a" /><Relationship Type="http://schemas.openxmlformats.org/officeDocument/2006/relationships/slide" Target="/ppt/slides/slide1.xml" Id="R1d1dd3418eb140fe" /><Relationship Type="http://schemas.openxmlformats.org/officeDocument/2006/relationships/slide" Target="/ppt/slides/slide2.xml" Id="Ra2864b30876e405a" /><Relationship Type="http://schemas.openxmlformats.org/officeDocument/2006/relationships/slide" Target="/ppt/slides/slide3.xml" Id="R78e597fc014b4ed4" /><Relationship Type="http://schemas.openxmlformats.org/officeDocument/2006/relationships/slide" Target="/ppt/slides/slide4.xml" Id="R434530d42d0c417b" /><Relationship Type="http://schemas.openxmlformats.org/officeDocument/2006/relationships/slide" Target="/ppt/slides/slide5.xml" Id="R2cc1844fe13f485e" /><Relationship Type="http://schemas.openxmlformats.org/officeDocument/2006/relationships/slide" Target="/ppt/slides/slide6.xml" Id="Re7d29d989cf549e6" /><Relationship Type="http://schemas.openxmlformats.org/officeDocument/2006/relationships/slide" Target="/ppt/slides/slide7.xml" Id="R7b8837a156f6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365248bc246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d2f7f9bc54aee" /><Relationship Type="http://schemas.openxmlformats.org/officeDocument/2006/relationships/theme" Target="/ppt/slideMasters/theme/theme1.xml" Id="R1f1909c203774d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2d2f7f9bc54a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bc4240d0a4b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97199fac2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b148dcde342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5273d354c49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8571bf2864c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502d4ec864e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c1c77c0ee4c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MELLEM 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MELLEM NES INVEST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−3 092 784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5 851 332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90 714 394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90 924 946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LYDIAEMILIE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SYFRAS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JOHAN JØRGEN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Nesbruveien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14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borre@mellemnes.no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963 123 345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