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9e3985a94243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903db93b7e40dd"/>
  </p:sldMasterIdLst>
  <p:sldIdLst>
    <p:sldId xmlns:r="http://schemas.openxmlformats.org/officeDocument/2006/relationships" id="256" r:id="Rec8231a946354301"/>
    <p:sldId xmlns:r="http://schemas.openxmlformats.org/officeDocument/2006/relationships" id="257" r:id="Re6eabe8f84464153"/>
    <p:sldId xmlns:r="http://schemas.openxmlformats.org/officeDocument/2006/relationships" id="258" r:id="R7ea0a5f162b24662"/>
    <p:sldId xmlns:r="http://schemas.openxmlformats.org/officeDocument/2006/relationships" id="259" r:id="R7a7d1fa962be4a86"/>
    <p:sldId xmlns:r="http://schemas.openxmlformats.org/officeDocument/2006/relationships" id="260" r:id="Rbbb1d4fbe9594ace"/>
    <p:sldId xmlns:r="http://schemas.openxmlformats.org/officeDocument/2006/relationships" id="261" r:id="Rd415976ac7914c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03db93b7e40dd" /><Relationship Type="http://schemas.openxmlformats.org/officeDocument/2006/relationships/slide" Target="/ppt/slides/slide1.xml" Id="Rec8231a946354301" /><Relationship Type="http://schemas.openxmlformats.org/officeDocument/2006/relationships/slide" Target="/ppt/slides/slide2.xml" Id="Re6eabe8f84464153" /><Relationship Type="http://schemas.openxmlformats.org/officeDocument/2006/relationships/slide" Target="/ppt/slides/slide3.xml" Id="R7ea0a5f162b24662" /><Relationship Type="http://schemas.openxmlformats.org/officeDocument/2006/relationships/slide" Target="/ppt/slides/slide4.xml" Id="R7a7d1fa962be4a86" /><Relationship Type="http://schemas.openxmlformats.org/officeDocument/2006/relationships/slide" Target="/ppt/slides/slide5.xml" Id="Rbbb1d4fbe9594ace" /><Relationship Type="http://schemas.openxmlformats.org/officeDocument/2006/relationships/slide" Target="/ppt/slides/slide6.xml" Id="Rd415976ac7914c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af2760d02d42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22d6def0a41f9" /><Relationship Type="http://schemas.openxmlformats.org/officeDocument/2006/relationships/theme" Target="/ppt/slideMasters/theme/theme1.xml" Id="R56d87aa3b6d244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a22d6def0a41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be1d566024a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3a3fefc3a46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d5b04dfe346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3a7a05a3148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648b0cf164f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d8ba65e4e46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J K INVEST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K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J K INVEST NORGE AS ble etablert [år] og holder til i Andenes.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K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K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K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5 666 861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6 066 861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K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Nansensgate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8480 Andenes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johnnyjobsen@gmail.com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963 185 049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K INVEST NORGE AS</a:t>
            </a:r>
          </a:p>
        </p:txBody>
      </p:sp>
    </p:spTree>
  </p:cSld>
  <p:clrMapOvr>
    <a:masterClrMapping xmlns:a="http://schemas.openxmlformats.org/drawingml/2006/main"/>
  </p:clrMapOvr>
</p:sld>
</file>