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0b0b38dc2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5785f648b41dd"/>
  </p:sldMasterIdLst>
  <p:sldIdLst>
    <p:sldId xmlns:r="http://schemas.openxmlformats.org/officeDocument/2006/relationships" id="256" r:id="R41b67c9ba8fd4391"/>
    <p:sldId xmlns:r="http://schemas.openxmlformats.org/officeDocument/2006/relationships" id="257" r:id="R984a876f982647fd"/>
    <p:sldId xmlns:r="http://schemas.openxmlformats.org/officeDocument/2006/relationships" id="258" r:id="R51ae55feeebb4954"/>
    <p:sldId xmlns:r="http://schemas.openxmlformats.org/officeDocument/2006/relationships" id="259" r:id="R2ab87566c2744f15"/>
    <p:sldId xmlns:r="http://schemas.openxmlformats.org/officeDocument/2006/relationships" id="260" r:id="Rc35490560af443b1"/>
    <p:sldId xmlns:r="http://schemas.openxmlformats.org/officeDocument/2006/relationships" id="261" r:id="R047c0c77a156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5785f648b41dd" /><Relationship Type="http://schemas.openxmlformats.org/officeDocument/2006/relationships/slide" Target="/ppt/slides/slide1.xml" Id="R41b67c9ba8fd4391" /><Relationship Type="http://schemas.openxmlformats.org/officeDocument/2006/relationships/slide" Target="/ppt/slides/slide2.xml" Id="R984a876f982647fd" /><Relationship Type="http://schemas.openxmlformats.org/officeDocument/2006/relationships/slide" Target="/ppt/slides/slide3.xml" Id="R51ae55feeebb4954" /><Relationship Type="http://schemas.openxmlformats.org/officeDocument/2006/relationships/slide" Target="/ppt/slides/slide4.xml" Id="R2ab87566c2744f15" /><Relationship Type="http://schemas.openxmlformats.org/officeDocument/2006/relationships/slide" Target="/ppt/slides/slide5.xml" Id="Rc35490560af443b1" /><Relationship Type="http://schemas.openxmlformats.org/officeDocument/2006/relationships/slide" Target="/ppt/slides/slide6.xml" Id="R047c0c77a156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5aeb2b452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7b39ee18454d" /><Relationship Type="http://schemas.openxmlformats.org/officeDocument/2006/relationships/theme" Target="/ppt/slideMasters/theme/theme1.xml" Id="Ra62b358c4929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d7b39ee18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e6031135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f0c810767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1d0a349db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7ad96658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101c622e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e037d171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EESS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24 002 935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24 363 462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61 23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EESS AS</a:t>
            </a:r>
          </a:p>
        </p:txBody>
      </p:sp>
    </p:spTree>
  </p:cSld>
  <p:clrMapOvr>
    <a:masterClrMapping xmlns:a="http://schemas.openxmlformats.org/drawingml/2006/main"/>
  </p:clrMapOvr>
</p:sld>
</file>