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722aaf2d4b4f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0bcbdf190b4deb"/>
  </p:sldMasterIdLst>
  <p:sldIdLst>
    <p:sldId xmlns:r="http://schemas.openxmlformats.org/officeDocument/2006/relationships" id="256" r:id="Rf47ebc96f8ca43f0"/>
    <p:sldId xmlns:r="http://schemas.openxmlformats.org/officeDocument/2006/relationships" id="257" r:id="Re4096f8874ca435e"/>
    <p:sldId xmlns:r="http://schemas.openxmlformats.org/officeDocument/2006/relationships" id="258" r:id="R1281e84abdd5473e"/>
    <p:sldId xmlns:r="http://schemas.openxmlformats.org/officeDocument/2006/relationships" id="259" r:id="R36936ccfee094606"/>
    <p:sldId xmlns:r="http://schemas.openxmlformats.org/officeDocument/2006/relationships" id="260" r:id="R50565d79a69941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bcbdf190b4deb" /><Relationship Type="http://schemas.openxmlformats.org/officeDocument/2006/relationships/slide" Target="/ppt/slides/slide1.xml" Id="Rf47ebc96f8ca43f0" /><Relationship Type="http://schemas.openxmlformats.org/officeDocument/2006/relationships/slide" Target="/ppt/slides/slide2.xml" Id="Re4096f8874ca435e" /><Relationship Type="http://schemas.openxmlformats.org/officeDocument/2006/relationships/slide" Target="/ppt/slides/slide3.xml" Id="R1281e84abdd5473e" /><Relationship Type="http://schemas.openxmlformats.org/officeDocument/2006/relationships/slide" Target="/ppt/slides/slide4.xml" Id="R36936ccfee094606" /><Relationship Type="http://schemas.openxmlformats.org/officeDocument/2006/relationships/slide" Target="/ppt/slides/slide5.xml" Id="R50565d79a69941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3034da34b549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0e8ae5b544b68" /><Relationship Type="http://schemas.openxmlformats.org/officeDocument/2006/relationships/theme" Target="/ppt/slideMasters/theme/theme1.xml" Id="R70e14ae95bdc4b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30e8ae5b544b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3780607194a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26df5a13649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0b6a2909048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ef31cf74743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bf53e772d42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KARASJOGA GIELDA / KARASJOK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KARASJOGA GIELDA / KARASJOK KOMMUNE ble etablert [år] og holder til i Karasjok.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Raddeviessogeaidnu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9730 Karasjok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46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postmottak@karasjok.kommune.no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www.karasjok.kommune.no/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963 376 030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